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slideLayouts/slideLayout50.xml" ContentType="application/vnd.openxmlformats-officedocument.presentationml.slideLayout+xml"/>
  <Override PartName="/ppt/theme/theme6.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 id="2147483758" r:id="rId3"/>
    <p:sldMasterId id="2147483784" r:id="rId4"/>
    <p:sldMasterId id="2147483789" r:id="rId5"/>
    <p:sldMasterId id="2147483810" r:id="rId6"/>
    <p:sldMasterId id="2147483836" r:id="rId7"/>
  </p:sld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7" r:id="rId28"/>
    <p:sldId id="278"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slide layout">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69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1_Images &amp; Contents">
    <p:bg>
      <p:bgPr>
        <a:solidFill>
          <a:schemeClr val="bg1"/>
        </a:solidFill>
        <a:effectLst/>
      </p:bgPr>
    </p:bg>
    <p:spTree>
      <p:nvGrpSpPr>
        <p:cNvPr id="1" name=""/>
        <p:cNvGrpSpPr/>
        <p:nvPr/>
      </p:nvGrpSpPr>
      <p:grpSpPr>
        <a:xfrm>
          <a:off x="0" y="0"/>
          <a:ext cx="0" cy="0"/>
          <a:chOff x="0" y="0"/>
          <a:chExt cx="0" cy="0"/>
        </a:xfrm>
      </p:grpSpPr>
      <p:sp>
        <p:nvSpPr>
          <p:cNvPr id="21" name="자유형: 도형 20">
            <a:extLst>
              <a:ext uri="{FF2B5EF4-FFF2-40B4-BE49-F238E27FC236}">
                <a16:creationId xmlns="" xmlns:a16="http://schemas.microsoft.com/office/drawing/2014/main" id="{A1DEFAEA-9F02-4B9F-ACC6-353AF6C3EFFF}"/>
              </a:ext>
            </a:extLst>
          </p:cNvPr>
          <p:cNvSpPr>
            <a:spLocks noGrp="1"/>
          </p:cNvSpPr>
          <p:nvPr>
            <p:ph type="pic" sz="quarter" idx="11" hasCustomPrompt="1"/>
          </p:nvPr>
        </p:nvSpPr>
        <p:spPr>
          <a:xfrm>
            <a:off x="6116680" y="296106"/>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2" name="자유형: 도형 21">
            <a:extLst>
              <a:ext uri="{FF2B5EF4-FFF2-40B4-BE49-F238E27FC236}">
                <a16:creationId xmlns="" xmlns:a16="http://schemas.microsoft.com/office/drawing/2014/main" id="{03515A44-D3E9-44BA-B3D4-43ECDBD5159D}"/>
              </a:ext>
            </a:extLst>
          </p:cNvPr>
          <p:cNvSpPr>
            <a:spLocks noGrp="1"/>
          </p:cNvSpPr>
          <p:nvPr>
            <p:ph type="pic" sz="quarter" idx="12" hasCustomPrompt="1"/>
          </p:nvPr>
        </p:nvSpPr>
        <p:spPr>
          <a:xfrm>
            <a:off x="6116680" y="2891261"/>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3" name="자유형: 도형 22">
            <a:extLst>
              <a:ext uri="{FF2B5EF4-FFF2-40B4-BE49-F238E27FC236}">
                <a16:creationId xmlns="" xmlns:a16="http://schemas.microsoft.com/office/drawing/2014/main" id="{5CED0A4D-1B43-4F94-A1B2-796349C976DE}"/>
              </a:ext>
            </a:extLst>
          </p:cNvPr>
          <p:cNvSpPr>
            <a:spLocks noGrp="1"/>
          </p:cNvSpPr>
          <p:nvPr>
            <p:ph type="pic" sz="quarter" idx="13" hasCustomPrompt="1"/>
          </p:nvPr>
        </p:nvSpPr>
        <p:spPr>
          <a:xfrm>
            <a:off x="4163782" y="2891261"/>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0" name="자유형: 도형 19">
            <a:extLst>
              <a:ext uri="{FF2B5EF4-FFF2-40B4-BE49-F238E27FC236}">
                <a16:creationId xmlns="" xmlns:a16="http://schemas.microsoft.com/office/drawing/2014/main" id="{1D5AFB38-0AC4-4043-A23A-C86F3145AE10}"/>
              </a:ext>
            </a:extLst>
          </p:cNvPr>
          <p:cNvSpPr>
            <a:spLocks noGrp="1"/>
          </p:cNvSpPr>
          <p:nvPr>
            <p:ph type="pic" sz="quarter" idx="10" hasCustomPrompt="1"/>
          </p:nvPr>
        </p:nvSpPr>
        <p:spPr>
          <a:xfrm>
            <a:off x="4163782" y="296106"/>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Tree>
    <p:extLst>
      <p:ext uri="{BB962C8B-B14F-4D97-AF65-F5344CB8AC3E}">
        <p14:creationId xmlns:p14="http://schemas.microsoft.com/office/powerpoint/2010/main" val="383654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8_Contents slide layout">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1563307B-4B6F-4D4D-AB66-99288A7B7613}"/>
              </a:ext>
            </a:extLst>
          </p:cNvPr>
          <p:cNvSpPr>
            <a:spLocks noGrp="1"/>
          </p:cNvSpPr>
          <p:nvPr>
            <p:ph type="pic" sz="quarter" idx="41" hasCustomPrompt="1"/>
          </p:nvPr>
        </p:nvSpPr>
        <p:spPr>
          <a:xfrm>
            <a:off x="4000500" y="0"/>
            <a:ext cx="5143500" cy="6858000"/>
          </a:xfrm>
          <a:prstGeom prst="rect">
            <a:avLst/>
          </a:prstGeom>
          <a:solidFill>
            <a:schemeClr val="bg1">
              <a:lumMod val="95000"/>
            </a:schemeClr>
          </a:solidFill>
        </p:spPr>
        <p:txBody>
          <a:bodyPr anchor="ctr"/>
          <a:lstStyle>
            <a:lvl1pPr marL="0" indent="0" algn="ctr">
              <a:buNone/>
              <a:defRPr sz="1200">
                <a:solidFill>
                  <a:schemeClr val="tx1"/>
                </a:solidFill>
                <a:latin typeface="+mn-lt"/>
                <a:cs typeface="Arial" pitchFamily="34" charset="0"/>
              </a:defRPr>
            </a:lvl1pPr>
          </a:lstStyle>
          <a:p>
            <a:r>
              <a:rPr lang="en-US" altLang="ko-KR" dirty="0"/>
              <a:t>Place Your Picture Here And Send To Back</a:t>
            </a:r>
            <a:endParaRPr lang="ko-KR" altLang="en-US" dirty="0"/>
          </a:p>
        </p:txBody>
      </p:sp>
    </p:spTree>
    <p:extLst>
      <p:ext uri="{BB962C8B-B14F-4D97-AF65-F5344CB8AC3E}">
        <p14:creationId xmlns:p14="http://schemas.microsoft.com/office/powerpoint/2010/main" val="2715130946"/>
      </p:ext>
    </p:extLst>
  </p:cSld>
  <p:clrMapOvr>
    <a:masterClrMapping/>
  </p:clrMapOvr>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13" name="Oval 12">
            <a:extLst>
              <a:ext uri="{FF2B5EF4-FFF2-40B4-BE49-F238E27FC236}">
                <a16:creationId xmlns="" xmlns:a16="http://schemas.microsoft.com/office/drawing/2014/main" id="{526ACF5D-48A0-483A-A38C-84E44D9CE0A6}"/>
              </a:ext>
            </a:extLst>
          </p:cNvPr>
          <p:cNvSpPr/>
          <p:nvPr userDrawn="1"/>
        </p:nvSpPr>
        <p:spPr>
          <a:xfrm>
            <a:off x="4860165" y="5071166"/>
            <a:ext cx="3853999" cy="427271"/>
          </a:xfrm>
          <a:prstGeom prst="ellipse">
            <a:avLst/>
          </a:prstGeom>
          <a:solidFill>
            <a:schemeClr val="tx1">
              <a:lumMod val="50000"/>
              <a:lumOff val="50000"/>
            </a:schemeClr>
          </a:solidFill>
          <a:ln>
            <a:noFill/>
          </a:ln>
          <a:effectLst>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 name="Rectangle 1">
            <a:extLst>
              <a:ext uri="{FF2B5EF4-FFF2-40B4-BE49-F238E27FC236}">
                <a16:creationId xmlns="" xmlns:a16="http://schemas.microsoft.com/office/drawing/2014/main" id="{300F3B76-9F74-4AA8-8C18-53BFCCD83147}"/>
              </a:ext>
            </a:extLst>
          </p:cNvPr>
          <p:cNvSpPr/>
          <p:nvPr userDrawn="1"/>
        </p:nvSpPr>
        <p:spPr>
          <a:xfrm>
            <a:off x="0" y="1988840"/>
            <a:ext cx="9144000" cy="288032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4" name="Graphic 14">
            <a:extLst>
              <a:ext uri="{FF2B5EF4-FFF2-40B4-BE49-F238E27FC236}">
                <a16:creationId xmlns="" xmlns:a16="http://schemas.microsoft.com/office/drawing/2014/main" id="{E7536121-7CEF-462B-9CC7-8672D3864A47}"/>
              </a:ext>
            </a:extLst>
          </p:cNvPr>
          <p:cNvGrpSpPr/>
          <p:nvPr userDrawn="1"/>
        </p:nvGrpSpPr>
        <p:grpSpPr>
          <a:xfrm>
            <a:off x="5011877" y="1419032"/>
            <a:ext cx="3702287" cy="3882549"/>
            <a:chOff x="2444748" y="555045"/>
            <a:chExt cx="7282048" cy="5727454"/>
          </a:xfrm>
        </p:grpSpPr>
        <p:sp>
          <p:nvSpPr>
            <p:cNvPr id="5" name="Freeform: Shape 4">
              <a:extLst>
                <a:ext uri="{FF2B5EF4-FFF2-40B4-BE49-F238E27FC236}">
                  <a16:creationId xmlns="" xmlns:a16="http://schemas.microsoft.com/office/drawing/2014/main" id="{57EDCB51-C79E-4483-AC7F-FE9911E3B34A}"/>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a:p>
          </p:txBody>
        </p:sp>
        <p:sp>
          <p:nvSpPr>
            <p:cNvPr id="6" name="Freeform: Shape 5">
              <a:extLst>
                <a:ext uri="{FF2B5EF4-FFF2-40B4-BE49-F238E27FC236}">
                  <a16:creationId xmlns="" xmlns:a16="http://schemas.microsoft.com/office/drawing/2014/main" id="{30DC3899-00AC-47C9-8613-7688FF6D63AB}"/>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7" name="Freeform: Shape 6">
              <a:extLst>
                <a:ext uri="{FF2B5EF4-FFF2-40B4-BE49-F238E27FC236}">
                  <a16:creationId xmlns="" xmlns:a16="http://schemas.microsoft.com/office/drawing/2014/main" id="{8E912EDE-6A0C-4642-9219-92E0E2914E5D}"/>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a:p>
          </p:txBody>
        </p:sp>
        <p:sp>
          <p:nvSpPr>
            <p:cNvPr id="8" name="Freeform: Shape 7">
              <a:extLst>
                <a:ext uri="{FF2B5EF4-FFF2-40B4-BE49-F238E27FC236}">
                  <a16:creationId xmlns="" xmlns:a16="http://schemas.microsoft.com/office/drawing/2014/main" id="{07F46C71-5497-4A60-878F-1AC60EF1BAAF}"/>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9" name="Freeform: Shape 8">
              <a:extLst>
                <a:ext uri="{FF2B5EF4-FFF2-40B4-BE49-F238E27FC236}">
                  <a16:creationId xmlns="" xmlns:a16="http://schemas.microsoft.com/office/drawing/2014/main" id="{1B3E439D-4FB0-4BD5-8A4E-CDD0328177F8}"/>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10" name="Freeform: Shape 9">
              <a:extLst>
                <a:ext uri="{FF2B5EF4-FFF2-40B4-BE49-F238E27FC236}">
                  <a16:creationId xmlns="" xmlns:a16="http://schemas.microsoft.com/office/drawing/2014/main" id="{BCD3132E-772B-4565-A449-26068953B1C8}"/>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a:p>
          </p:txBody>
        </p:sp>
        <p:sp>
          <p:nvSpPr>
            <p:cNvPr id="11" name="Freeform: Shape 10">
              <a:extLst>
                <a:ext uri="{FF2B5EF4-FFF2-40B4-BE49-F238E27FC236}">
                  <a16:creationId xmlns="" xmlns:a16="http://schemas.microsoft.com/office/drawing/2014/main" id="{39F72F6A-56E6-4DA5-93D5-55A599782A7C}"/>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12" name="Freeform: Shape 11">
              <a:extLst>
                <a:ext uri="{FF2B5EF4-FFF2-40B4-BE49-F238E27FC236}">
                  <a16:creationId xmlns="" xmlns:a16="http://schemas.microsoft.com/office/drawing/2014/main" id="{1BD9FDB8-0DB9-4552-8659-770E37A2725A}"/>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3" name="Picture Placeholder 2">
            <a:extLst>
              <a:ext uri="{FF2B5EF4-FFF2-40B4-BE49-F238E27FC236}">
                <a16:creationId xmlns="" xmlns:a16="http://schemas.microsoft.com/office/drawing/2014/main" id="{5B28073D-ED33-4D9D-9F2F-CE07362780DE}"/>
              </a:ext>
            </a:extLst>
          </p:cNvPr>
          <p:cNvSpPr>
            <a:spLocks noGrp="1"/>
          </p:cNvSpPr>
          <p:nvPr>
            <p:ph type="pic" idx="15" hasCustomPrompt="1"/>
          </p:nvPr>
        </p:nvSpPr>
        <p:spPr>
          <a:xfrm>
            <a:off x="5165908" y="1660305"/>
            <a:ext cx="3405662" cy="2588951"/>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4" name="Text Placeholder 9">
            <a:extLst>
              <a:ext uri="{FF2B5EF4-FFF2-40B4-BE49-F238E27FC236}">
                <a16:creationId xmlns="" xmlns:a16="http://schemas.microsoft.com/office/drawing/2014/main" id="{9AD9A432-9135-4790-905D-CD48EAD64337}"/>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445283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E253E471-D703-4C2B-8B8D-60C0F7BF5E9A}"/>
              </a:ext>
            </a:extLst>
          </p:cNvPr>
          <p:cNvSpPr/>
          <p:nvPr userDrawn="1"/>
        </p:nvSpPr>
        <p:spPr>
          <a:xfrm>
            <a:off x="2299667" y="3939481"/>
            <a:ext cx="3348000" cy="212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1800"/>
          </a:p>
        </p:txBody>
      </p:sp>
      <p:sp>
        <p:nvSpPr>
          <p:cNvPr id="3" name="그림 개체 틀 2">
            <a:extLst>
              <a:ext uri="{FF2B5EF4-FFF2-40B4-BE49-F238E27FC236}">
                <a16:creationId xmlns="" xmlns:a16="http://schemas.microsoft.com/office/drawing/2014/main" id="{AE039EAB-B78B-4912-A49E-7799571567D6}"/>
              </a:ext>
            </a:extLst>
          </p:cNvPr>
          <p:cNvSpPr>
            <a:spLocks noGrp="1"/>
          </p:cNvSpPr>
          <p:nvPr>
            <p:ph type="pic" sz="quarter" idx="13" hasCustomPrompt="1"/>
          </p:nvPr>
        </p:nvSpPr>
        <p:spPr>
          <a:xfrm flipH="1">
            <a:off x="5359328" y="3930935"/>
            <a:ext cx="3240000" cy="2124000"/>
          </a:xfrm>
          <a:custGeom>
            <a:avLst/>
            <a:gdLst>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5063"/>
              <a:gd name="connsiteY0" fmla="*/ 0 h 1385171"/>
              <a:gd name="connsiteX1" fmla="*/ 3474149 w 3475063"/>
              <a:gd name="connsiteY1" fmla="*/ 0 h 1385171"/>
              <a:gd name="connsiteX2" fmla="*/ 3475063 w 3475063"/>
              <a:gd name="connsiteY2" fmla="*/ 422426 h 1385171"/>
              <a:gd name="connsiteX3" fmla="*/ 3474149 w 3475063"/>
              <a:gd name="connsiteY3" fmla="*/ 1385171 h 1385171"/>
              <a:gd name="connsiteX4" fmla="*/ 0 w 3475063"/>
              <a:gd name="connsiteY4" fmla="*/ 1385171 h 1385171"/>
              <a:gd name="connsiteX5" fmla="*/ 0 w 3475063"/>
              <a:gd name="connsiteY5" fmla="*/ 0 h 1385171"/>
              <a:gd name="connsiteX0" fmla="*/ 0 w 3728608"/>
              <a:gd name="connsiteY0" fmla="*/ 0 h 1385171"/>
              <a:gd name="connsiteX1" fmla="*/ 3474149 w 3728608"/>
              <a:gd name="connsiteY1" fmla="*/ 0 h 1385171"/>
              <a:gd name="connsiteX2" fmla="*/ 3475063 w 3728608"/>
              <a:gd name="connsiteY2" fmla="*/ 422426 h 1385171"/>
              <a:gd name="connsiteX3" fmla="*/ 3465538 w 3728608"/>
              <a:gd name="connsiteY3" fmla="*/ 822476 h 1385171"/>
              <a:gd name="connsiteX4" fmla="*/ 3474149 w 3728608"/>
              <a:gd name="connsiteY4" fmla="*/ 1385171 h 1385171"/>
              <a:gd name="connsiteX5" fmla="*/ 0 w 3728608"/>
              <a:gd name="connsiteY5" fmla="*/ 1385171 h 1385171"/>
              <a:gd name="connsiteX6" fmla="*/ 0 w 3728608"/>
              <a:gd name="connsiteY6" fmla="*/ 0 h 1385171"/>
              <a:gd name="connsiteX0" fmla="*/ 0 w 3475615"/>
              <a:gd name="connsiteY0" fmla="*/ 0 h 1385171"/>
              <a:gd name="connsiteX1" fmla="*/ 3474149 w 3475615"/>
              <a:gd name="connsiteY1" fmla="*/ 0 h 1385171"/>
              <a:gd name="connsiteX2" fmla="*/ 3475063 w 3475615"/>
              <a:gd name="connsiteY2" fmla="*/ 422426 h 1385171"/>
              <a:gd name="connsiteX3" fmla="*/ 3465538 w 3475615"/>
              <a:gd name="connsiteY3" fmla="*/ 822476 h 1385171"/>
              <a:gd name="connsiteX4" fmla="*/ 3474149 w 3475615"/>
              <a:gd name="connsiteY4" fmla="*/ 1385171 h 1385171"/>
              <a:gd name="connsiteX5" fmla="*/ 0 w 3475615"/>
              <a:gd name="connsiteY5" fmla="*/ 1385171 h 1385171"/>
              <a:gd name="connsiteX6" fmla="*/ 0 w 3475615"/>
              <a:gd name="connsiteY6" fmla="*/ 0 h 1385171"/>
              <a:gd name="connsiteX0" fmla="*/ 0 w 3475739"/>
              <a:gd name="connsiteY0" fmla="*/ 0 h 1385171"/>
              <a:gd name="connsiteX1" fmla="*/ 3474149 w 3475739"/>
              <a:gd name="connsiteY1" fmla="*/ 0 h 1385171"/>
              <a:gd name="connsiteX2" fmla="*/ 3475063 w 3475739"/>
              <a:gd name="connsiteY2" fmla="*/ 422426 h 1385171"/>
              <a:gd name="connsiteX3" fmla="*/ 3456013 w 3475739"/>
              <a:gd name="connsiteY3" fmla="*/ 698651 h 1385171"/>
              <a:gd name="connsiteX4" fmla="*/ 3465538 w 3475739"/>
              <a:gd name="connsiteY4" fmla="*/ 822476 h 1385171"/>
              <a:gd name="connsiteX5" fmla="*/ 3474149 w 3475739"/>
              <a:gd name="connsiteY5" fmla="*/ 1385171 h 1385171"/>
              <a:gd name="connsiteX6" fmla="*/ 0 w 3475739"/>
              <a:gd name="connsiteY6" fmla="*/ 1385171 h 1385171"/>
              <a:gd name="connsiteX7" fmla="*/ 0 w 3475739"/>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65538 w 3684621"/>
              <a:gd name="connsiteY4" fmla="*/ 822476 h 1385171"/>
              <a:gd name="connsiteX5" fmla="*/ 3474149 w 3684621"/>
              <a:gd name="connsiteY5" fmla="*/ 1385171 h 1385171"/>
              <a:gd name="connsiteX6" fmla="*/ 0 w 3684621"/>
              <a:gd name="connsiteY6" fmla="*/ 1385171 h 1385171"/>
              <a:gd name="connsiteX7" fmla="*/ 0 w 3684621"/>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84588 w 3684621"/>
              <a:gd name="connsiteY4" fmla="*/ 946301 h 1385171"/>
              <a:gd name="connsiteX5" fmla="*/ 3474149 w 3684621"/>
              <a:gd name="connsiteY5" fmla="*/ 1385171 h 1385171"/>
              <a:gd name="connsiteX6" fmla="*/ 0 w 3684621"/>
              <a:gd name="connsiteY6" fmla="*/ 1385171 h 1385171"/>
              <a:gd name="connsiteX7" fmla="*/ 0 w 3684621"/>
              <a:gd name="connsiteY7" fmla="*/ 0 h 1385171"/>
              <a:gd name="connsiteX0" fmla="*/ 0 w 3694146"/>
              <a:gd name="connsiteY0" fmla="*/ 0 h 1385171"/>
              <a:gd name="connsiteX1" fmla="*/ 3474149 w 3694146"/>
              <a:gd name="connsiteY1" fmla="*/ 0 h 1385171"/>
              <a:gd name="connsiteX2" fmla="*/ 3475063 w 3694146"/>
              <a:gd name="connsiteY2" fmla="*/ 422426 h 1385171"/>
              <a:gd name="connsiteX3" fmla="*/ 3694138 w 3694146"/>
              <a:gd name="connsiteY3" fmla="*/ 679601 h 1385171"/>
              <a:gd name="connsiteX4" fmla="*/ 3484588 w 3694146"/>
              <a:gd name="connsiteY4" fmla="*/ 946301 h 1385171"/>
              <a:gd name="connsiteX5" fmla="*/ 3474149 w 3694146"/>
              <a:gd name="connsiteY5" fmla="*/ 1385171 h 1385171"/>
              <a:gd name="connsiteX6" fmla="*/ 0 w 3694146"/>
              <a:gd name="connsiteY6" fmla="*/ 1385171 h 1385171"/>
              <a:gd name="connsiteX7" fmla="*/ 0 w 3694146"/>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472220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703192"/>
              <a:gd name="connsiteY0" fmla="*/ 0 h 1385171"/>
              <a:gd name="connsiteX1" fmla="*/ 3474149 w 3703192"/>
              <a:gd name="connsiteY1" fmla="*/ 0 h 1385171"/>
              <a:gd name="connsiteX2" fmla="*/ 3484116 w 3703192"/>
              <a:gd name="connsiteY2" fmla="*/ 558228 h 1385171"/>
              <a:gd name="connsiteX3" fmla="*/ 3703192 w 3703192"/>
              <a:gd name="connsiteY3" fmla="*/ 684128 h 1385171"/>
              <a:gd name="connsiteX4" fmla="*/ 3484588 w 3703192"/>
              <a:gd name="connsiteY4" fmla="*/ 833132 h 1385171"/>
              <a:gd name="connsiteX5" fmla="*/ 3474149 w 3703192"/>
              <a:gd name="connsiteY5" fmla="*/ 1385171 h 1385171"/>
              <a:gd name="connsiteX6" fmla="*/ 0 w 3703192"/>
              <a:gd name="connsiteY6" fmla="*/ 1385171 h 1385171"/>
              <a:gd name="connsiteX7" fmla="*/ 0 w 3703192"/>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116"/>
              <a:gd name="connsiteY0" fmla="*/ 0 h 1385171"/>
              <a:gd name="connsiteX1" fmla="*/ 3474149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16646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4116" h="1385171">
                <a:moveTo>
                  <a:pt x="0" y="0"/>
                </a:moveTo>
                <a:lnTo>
                  <a:pt x="3481172" y="0"/>
                </a:lnTo>
                <a:cubicBezTo>
                  <a:pt x="3481477" y="140809"/>
                  <a:pt x="3483811" y="417419"/>
                  <a:pt x="3484116" y="558228"/>
                </a:cubicBezTo>
                <a:cubicBezTo>
                  <a:pt x="3241294" y="690823"/>
                  <a:pt x="3392809" y="595682"/>
                  <a:pt x="3209623" y="702026"/>
                </a:cubicBezTo>
                <a:cubicBezTo>
                  <a:pt x="3342466" y="770912"/>
                  <a:pt x="3354142" y="760160"/>
                  <a:pt x="3476995" y="833132"/>
                </a:cubicBezTo>
                <a:cubicBezTo>
                  <a:pt x="3478430" y="947552"/>
                  <a:pt x="3480239" y="853239"/>
                  <a:pt x="3474149" y="1385171"/>
                </a:cubicBezTo>
                <a:lnTo>
                  <a:pt x="0" y="1385171"/>
                </a:lnTo>
                <a:lnTo>
                  <a:pt x="0" y="0"/>
                </a:lnTo>
                <a:close/>
              </a:path>
            </a:pathLst>
          </a:cu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
        <p:nvSpPr>
          <p:cNvPr id="4" name="Rectangle 3">
            <a:extLst>
              <a:ext uri="{FF2B5EF4-FFF2-40B4-BE49-F238E27FC236}">
                <a16:creationId xmlns="" xmlns:a16="http://schemas.microsoft.com/office/drawing/2014/main" id="{4FC13D15-D52A-4DCC-8836-549E9FB4AFE2}"/>
              </a:ext>
            </a:extLst>
          </p:cNvPr>
          <p:cNvSpPr/>
          <p:nvPr userDrawn="1"/>
        </p:nvSpPr>
        <p:spPr>
          <a:xfrm>
            <a:off x="2299667" y="1815149"/>
            <a:ext cx="3348000" cy="21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1800"/>
          </a:p>
        </p:txBody>
      </p:sp>
      <p:sp>
        <p:nvSpPr>
          <p:cNvPr id="5" name="그림 개체 틀 2">
            <a:extLst>
              <a:ext uri="{FF2B5EF4-FFF2-40B4-BE49-F238E27FC236}">
                <a16:creationId xmlns="" xmlns:a16="http://schemas.microsoft.com/office/drawing/2014/main" id="{9B84B1C0-D9EE-424F-B817-6591D75D2AF1}"/>
              </a:ext>
            </a:extLst>
          </p:cNvPr>
          <p:cNvSpPr>
            <a:spLocks noGrp="1"/>
          </p:cNvSpPr>
          <p:nvPr>
            <p:ph type="pic" sz="quarter" idx="12" hasCustomPrompt="1"/>
          </p:nvPr>
        </p:nvSpPr>
        <p:spPr>
          <a:xfrm flipH="1">
            <a:off x="5359328" y="1815149"/>
            <a:ext cx="3240000" cy="2124000"/>
          </a:xfrm>
          <a:custGeom>
            <a:avLst/>
            <a:gdLst>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5063"/>
              <a:gd name="connsiteY0" fmla="*/ 0 h 1385171"/>
              <a:gd name="connsiteX1" fmla="*/ 3474149 w 3475063"/>
              <a:gd name="connsiteY1" fmla="*/ 0 h 1385171"/>
              <a:gd name="connsiteX2" fmla="*/ 3475063 w 3475063"/>
              <a:gd name="connsiteY2" fmla="*/ 422426 h 1385171"/>
              <a:gd name="connsiteX3" fmla="*/ 3474149 w 3475063"/>
              <a:gd name="connsiteY3" fmla="*/ 1385171 h 1385171"/>
              <a:gd name="connsiteX4" fmla="*/ 0 w 3475063"/>
              <a:gd name="connsiteY4" fmla="*/ 1385171 h 1385171"/>
              <a:gd name="connsiteX5" fmla="*/ 0 w 3475063"/>
              <a:gd name="connsiteY5" fmla="*/ 0 h 1385171"/>
              <a:gd name="connsiteX0" fmla="*/ 0 w 3728608"/>
              <a:gd name="connsiteY0" fmla="*/ 0 h 1385171"/>
              <a:gd name="connsiteX1" fmla="*/ 3474149 w 3728608"/>
              <a:gd name="connsiteY1" fmla="*/ 0 h 1385171"/>
              <a:gd name="connsiteX2" fmla="*/ 3475063 w 3728608"/>
              <a:gd name="connsiteY2" fmla="*/ 422426 h 1385171"/>
              <a:gd name="connsiteX3" fmla="*/ 3465538 w 3728608"/>
              <a:gd name="connsiteY3" fmla="*/ 822476 h 1385171"/>
              <a:gd name="connsiteX4" fmla="*/ 3474149 w 3728608"/>
              <a:gd name="connsiteY4" fmla="*/ 1385171 h 1385171"/>
              <a:gd name="connsiteX5" fmla="*/ 0 w 3728608"/>
              <a:gd name="connsiteY5" fmla="*/ 1385171 h 1385171"/>
              <a:gd name="connsiteX6" fmla="*/ 0 w 3728608"/>
              <a:gd name="connsiteY6" fmla="*/ 0 h 1385171"/>
              <a:gd name="connsiteX0" fmla="*/ 0 w 3475615"/>
              <a:gd name="connsiteY0" fmla="*/ 0 h 1385171"/>
              <a:gd name="connsiteX1" fmla="*/ 3474149 w 3475615"/>
              <a:gd name="connsiteY1" fmla="*/ 0 h 1385171"/>
              <a:gd name="connsiteX2" fmla="*/ 3475063 w 3475615"/>
              <a:gd name="connsiteY2" fmla="*/ 422426 h 1385171"/>
              <a:gd name="connsiteX3" fmla="*/ 3465538 w 3475615"/>
              <a:gd name="connsiteY3" fmla="*/ 822476 h 1385171"/>
              <a:gd name="connsiteX4" fmla="*/ 3474149 w 3475615"/>
              <a:gd name="connsiteY4" fmla="*/ 1385171 h 1385171"/>
              <a:gd name="connsiteX5" fmla="*/ 0 w 3475615"/>
              <a:gd name="connsiteY5" fmla="*/ 1385171 h 1385171"/>
              <a:gd name="connsiteX6" fmla="*/ 0 w 3475615"/>
              <a:gd name="connsiteY6" fmla="*/ 0 h 1385171"/>
              <a:gd name="connsiteX0" fmla="*/ 0 w 3475739"/>
              <a:gd name="connsiteY0" fmla="*/ 0 h 1385171"/>
              <a:gd name="connsiteX1" fmla="*/ 3474149 w 3475739"/>
              <a:gd name="connsiteY1" fmla="*/ 0 h 1385171"/>
              <a:gd name="connsiteX2" fmla="*/ 3475063 w 3475739"/>
              <a:gd name="connsiteY2" fmla="*/ 422426 h 1385171"/>
              <a:gd name="connsiteX3" fmla="*/ 3456013 w 3475739"/>
              <a:gd name="connsiteY3" fmla="*/ 698651 h 1385171"/>
              <a:gd name="connsiteX4" fmla="*/ 3465538 w 3475739"/>
              <a:gd name="connsiteY4" fmla="*/ 822476 h 1385171"/>
              <a:gd name="connsiteX5" fmla="*/ 3474149 w 3475739"/>
              <a:gd name="connsiteY5" fmla="*/ 1385171 h 1385171"/>
              <a:gd name="connsiteX6" fmla="*/ 0 w 3475739"/>
              <a:gd name="connsiteY6" fmla="*/ 1385171 h 1385171"/>
              <a:gd name="connsiteX7" fmla="*/ 0 w 3475739"/>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65538 w 3684621"/>
              <a:gd name="connsiteY4" fmla="*/ 822476 h 1385171"/>
              <a:gd name="connsiteX5" fmla="*/ 3474149 w 3684621"/>
              <a:gd name="connsiteY5" fmla="*/ 1385171 h 1385171"/>
              <a:gd name="connsiteX6" fmla="*/ 0 w 3684621"/>
              <a:gd name="connsiteY6" fmla="*/ 1385171 h 1385171"/>
              <a:gd name="connsiteX7" fmla="*/ 0 w 3684621"/>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84588 w 3684621"/>
              <a:gd name="connsiteY4" fmla="*/ 946301 h 1385171"/>
              <a:gd name="connsiteX5" fmla="*/ 3474149 w 3684621"/>
              <a:gd name="connsiteY5" fmla="*/ 1385171 h 1385171"/>
              <a:gd name="connsiteX6" fmla="*/ 0 w 3684621"/>
              <a:gd name="connsiteY6" fmla="*/ 1385171 h 1385171"/>
              <a:gd name="connsiteX7" fmla="*/ 0 w 3684621"/>
              <a:gd name="connsiteY7" fmla="*/ 0 h 1385171"/>
              <a:gd name="connsiteX0" fmla="*/ 0 w 3694146"/>
              <a:gd name="connsiteY0" fmla="*/ 0 h 1385171"/>
              <a:gd name="connsiteX1" fmla="*/ 3474149 w 3694146"/>
              <a:gd name="connsiteY1" fmla="*/ 0 h 1385171"/>
              <a:gd name="connsiteX2" fmla="*/ 3475063 w 3694146"/>
              <a:gd name="connsiteY2" fmla="*/ 422426 h 1385171"/>
              <a:gd name="connsiteX3" fmla="*/ 3694138 w 3694146"/>
              <a:gd name="connsiteY3" fmla="*/ 679601 h 1385171"/>
              <a:gd name="connsiteX4" fmla="*/ 3484588 w 3694146"/>
              <a:gd name="connsiteY4" fmla="*/ 946301 h 1385171"/>
              <a:gd name="connsiteX5" fmla="*/ 3474149 w 3694146"/>
              <a:gd name="connsiteY5" fmla="*/ 1385171 h 1385171"/>
              <a:gd name="connsiteX6" fmla="*/ 0 w 3694146"/>
              <a:gd name="connsiteY6" fmla="*/ 1385171 h 1385171"/>
              <a:gd name="connsiteX7" fmla="*/ 0 w 3694146"/>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472220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703192"/>
              <a:gd name="connsiteY0" fmla="*/ 0 h 1385171"/>
              <a:gd name="connsiteX1" fmla="*/ 3474149 w 3703192"/>
              <a:gd name="connsiteY1" fmla="*/ 0 h 1385171"/>
              <a:gd name="connsiteX2" fmla="*/ 3484116 w 3703192"/>
              <a:gd name="connsiteY2" fmla="*/ 558228 h 1385171"/>
              <a:gd name="connsiteX3" fmla="*/ 3703192 w 3703192"/>
              <a:gd name="connsiteY3" fmla="*/ 684128 h 1385171"/>
              <a:gd name="connsiteX4" fmla="*/ 3484588 w 3703192"/>
              <a:gd name="connsiteY4" fmla="*/ 833132 h 1385171"/>
              <a:gd name="connsiteX5" fmla="*/ 3474149 w 3703192"/>
              <a:gd name="connsiteY5" fmla="*/ 1385171 h 1385171"/>
              <a:gd name="connsiteX6" fmla="*/ 0 w 3703192"/>
              <a:gd name="connsiteY6" fmla="*/ 1385171 h 1385171"/>
              <a:gd name="connsiteX7" fmla="*/ 0 w 3703192"/>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116"/>
              <a:gd name="connsiteY0" fmla="*/ 0 h 1385171"/>
              <a:gd name="connsiteX1" fmla="*/ 3474149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3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396890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467126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474149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74149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8811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0850"/>
              <a:gd name="connsiteX1" fmla="*/ 3481173 w 3484116"/>
              <a:gd name="connsiteY1" fmla="*/ 0 h 1390850"/>
              <a:gd name="connsiteX2" fmla="*/ 3484116 w 3484116"/>
              <a:gd name="connsiteY2" fmla="*/ 558228 h 1390850"/>
              <a:gd name="connsiteX3" fmla="*/ 3223669 w 3484116"/>
              <a:gd name="connsiteY3" fmla="*/ 690668 h 1390850"/>
              <a:gd name="connsiteX4" fmla="*/ 3476995 w 3484116"/>
              <a:gd name="connsiteY4" fmla="*/ 838811 h 1390850"/>
              <a:gd name="connsiteX5" fmla="*/ 3481172 w 3484116"/>
              <a:gd name="connsiteY5" fmla="*/ 1390850 h 1390850"/>
              <a:gd name="connsiteX6" fmla="*/ 0 w 3484116"/>
              <a:gd name="connsiteY6" fmla="*/ 1385171 h 1390850"/>
              <a:gd name="connsiteX7" fmla="*/ 0 w 3484116"/>
              <a:gd name="connsiteY7" fmla="*/ 0 h 1390850"/>
              <a:gd name="connsiteX0" fmla="*/ 0 w 3484116"/>
              <a:gd name="connsiteY0" fmla="*/ 0 h 1385171"/>
              <a:gd name="connsiteX1" fmla="*/ 3481173 w 3484116"/>
              <a:gd name="connsiteY1" fmla="*/ 0 h 1385171"/>
              <a:gd name="connsiteX2" fmla="*/ 3484116 w 3484116"/>
              <a:gd name="connsiteY2" fmla="*/ 558228 h 1385171"/>
              <a:gd name="connsiteX3" fmla="*/ 3223669 w 3484116"/>
              <a:gd name="connsiteY3" fmla="*/ 690668 h 1385171"/>
              <a:gd name="connsiteX4" fmla="*/ 3476995 w 3484116"/>
              <a:gd name="connsiteY4" fmla="*/ 838811 h 1385171"/>
              <a:gd name="connsiteX5" fmla="*/ 3481172 w 3484116"/>
              <a:gd name="connsiteY5" fmla="*/ 1385170 h 1385171"/>
              <a:gd name="connsiteX6" fmla="*/ 0 w 3484116"/>
              <a:gd name="connsiteY6" fmla="*/ 1385171 h 1385171"/>
              <a:gd name="connsiteX7" fmla="*/ 0 w 3484116"/>
              <a:gd name="connsiteY7" fmla="*/ 0 h 1385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4116" h="1385171">
                <a:moveTo>
                  <a:pt x="0" y="0"/>
                </a:moveTo>
                <a:lnTo>
                  <a:pt x="3481173" y="0"/>
                </a:lnTo>
                <a:cubicBezTo>
                  <a:pt x="3481478" y="140809"/>
                  <a:pt x="3483811" y="417419"/>
                  <a:pt x="3484116" y="558228"/>
                </a:cubicBezTo>
                <a:cubicBezTo>
                  <a:pt x="3241294" y="690823"/>
                  <a:pt x="3463042" y="555927"/>
                  <a:pt x="3223669" y="690668"/>
                </a:cubicBezTo>
                <a:cubicBezTo>
                  <a:pt x="3461864" y="833385"/>
                  <a:pt x="3241765" y="697687"/>
                  <a:pt x="3476995" y="838811"/>
                </a:cubicBezTo>
                <a:cubicBezTo>
                  <a:pt x="3478430" y="953231"/>
                  <a:pt x="3487262" y="853238"/>
                  <a:pt x="3481172" y="1385170"/>
                </a:cubicBezTo>
                <a:lnTo>
                  <a:pt x="0" y="1385171"/>
                </a:lnTo>
                <a:lnTo>
                  <a:pt x="0" y="0"/>
                </a:lnTo>
                <a:close/>
              </a:path>
            </a:pathLst>
          </a:cu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
        <p:nvSpPr>
          <p:cNvPr id="8" name="Text Placeholder 9">
            <a:extLst>
              <a:ext uri="{FF2B5EF4-FFF2-40B4-BE49-F238E27FC236}">
                <a16:creationId xmlns="" xmlns:a16="http://schemas.microsoft.com/office/drawing/2014/main" id="{43B49957-DF32-4E4B-9822-B38CE45860C9}"/>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18837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4_Images &amp; Contents Layout">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3069000" y="0"/>
            <a:ext cx="6075000" cy="3960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p:cNvSpPr>
            <a:spLocks noGrp="1"/>
          </p:cNvSpPr>
          <p:nvPr>
            <p:ph type="pic" idx="10" hasCustomPrompt="1"/>
          </p:nvPr>
        </p:nvSpPr>
        <p:spPr>
          <a:xfrm>
            <a:off x="0" y="3960000"/>
            <a:ext cx="3069000" cy="2898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2" name="Rectangle 1"/>
          <p:cNvSpPr/>
          <p:nvPr userDrawn="1"/>
        </p:nvSpPr>
        <p:spPr>
          <a:xfrm>
            <a:off x="3150000" y="4050000"/>
            <a:ext cx="5994000" cy="2808000"/>
          </a:xfrm>
          <a:prstGeom prst="rect">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b="1" dirty="0">
              <a:latin typeface="+mn-lt"/>
            </a:endParaRPr>
          </a:p>
        </p:txBody>
      </p:sp>
    </p:spTree>
    <p:extLst>
      <p:ext uri="{BB962C8B-B14F-4D97-AF65-F5344CB8AC3E}">
        <p14:creationId xmlns:p14="http://schemas.microsoft.com/office/powerpoint/2010/main" val="7869293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nd slide layout">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667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grpSp>
        <p:nvGrpSpPr>
          <p:cNvPr id="2" name="Group 3">
            <a:extLst>
              <a:ext uri="{FF2B5EF4-FFF2-40B4-BE49-F238E27FC236}">
                <a16:creationId xmlns="" xmlns:a16="http://schemas.microsoft.com/office/drawing/2014/main" id="{6AFC8E2B-3DB4-4AF6-953A-C33362BE5CC9}"/>
              </a:ext>
            </a:extLst>
          </p:cNvPr>
          <p:cNvGrpSpPr/>
          <p:nvPr userDrawn="1"/>
        </p:nvGrpSpPr>
        <p:grpSpPr>
          <a:xfrm>
            <a:off x="547088" y="1780758"/>
            <a:ext cx="1836885" cy="4305530"/>
            <a:chOff x="445712" y="1449040"/>
            <a:chExt cx="2113018" cy="3924176"/>
          </a:xfrm>
        </p:grpSpPr>
        <p:sp>
          <p:nvSpPr>
            <p:cNvPr id="3" name="Rounded Rectangle 4">
              <a:extLst>
                <a:ext uri="{FF2B5EF4-FFF2-40B4-BE49-F238E27FC236}">
                  <a16:creationId xmlns="" xmlns:a16="http://schemas.microsoft.com/office/drawing/2014/main" id="{7A4DDBEC-A6AA-4FAE-939C-E51F0753BB3C}"/>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p>
          </p:txBody>
        </p:sp>
        <p:sp>
          <p:nvSpPr>
            <p:cNvPr id="4" name="Rectangle 5">
              <a:extLst>
                <a:ext uri="{FF2B5EF4-FFF2-40B4-BE49-F238E27FC236}">
                  <a16:creationId xmlns="" xmlns:a16="http://schemas.microsoft.com/office/drawing/2014/main" id="{F405B79D-D36E-42E0-B1E4-02A7AD9C7BE9}"/>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5" name="Group 6">
              <a:extLst>
                <a:ext uri="{FF2B5EF4-FFF2-40B4-BE49-F238E27FC236}">
                  <a16:creationId xmlns="" xmlns:a16="http://schemas.microsoft.com/office/drawing/2014/main" id="{D4EBD95C-281A-45E3-A0A3-4157F1194F9D}"/>
                </a:ext>
              </a:extLst>
            </p:cNvPr>
            <p:cNvGrpSpPr/>
            <p:nvPr userDrawn="1"/>
          </p:nvGrpSpPr>
          <p:grpSpPr>
            <a:xfrm>
              <a:off x="1407705" y="5045834"/>
              <a:ext cx="211967" cy="211967"/>
              <a:chOff x="1549420" y="5712364"/>
              <a:chExt cx="312583" cy="312583"/>
            </a:xfrm>
          </p:grpSpPr>
          <p:sp>
            <p:nvSpPr>
              <p:cNvPr id="6" name="Oval 7">
                <a:extLst>
                  <a:ext uri="{FF2B5EF4-FFF2-40B4-BE49-F238E27FC236}">
                    <a16:creationId xmlns="" xmlns:a16="http://schemas.microsoft.com/office/drawing/2014/main" id="{36DEDE59-F2FA-467D-8AB9-83B595D753E8}"/>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7" name="Rounded Rectangle 8">
                <a:extLst>
                  <a:ext uri="{FF2B5EF4-FFF2-40B4-BE49-F238E27FC236}">
                    <a16:creationId xmlns="" xmlns:a16="http://schemas.microsoft.com/office/drawing/2014/main" id="{F591F9C8-76E3-4024-AFE8-335C2C7EB214}"/>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sp>
        <p:nvSpPr>
          <p:cNvPr id="8" name="Picture Placeholder 2">
            <a:extLst>
              <a:ext uri="{FF2B5EF4-FFF2-40B4-BE49-F238E27FC236}">
                <a16:creationId xmlns="" xmlns:a16="http://schemas.microsoft.com/office/drawing/2014/main" id="{80EABF78-93EB-4570-BB19-5F5295FD48FB}"/>
              </a:ext>
            </a:extLst>
          </p:cNvPr>
          <p:cNvSpPr>
            <a:spLocks noGrp="1"/>
          </p:cNvSpPr>
          <p:nvPr>
            <p:ph type="pic" idx="15" hasCustomPrompt="1"/>
          </p:nvPr>
        </p:nvSpPr>
        <p:spPr>
          <a:xfrm>
            <a:off x="655099" y="2174930"/>
            <a:ext cx="1614574" cy="3348746"/>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9" name="Text Placeholder 9">
            <a:extLst>
              <a:ext uri="{FF2B5EF4-FFF2-40B4-BE49-F238E27FC236}">
                <a16:creationId xmlns="" xmlns:a16="http://schemas.microsoft.com/office/drawing/2014/main" id="{65B89BB1-85FB-4C6F-A2B2-3F30C3A5B9C6}"/>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64928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solidFill>
          <a:schemeClr val="accent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9" y="332489"/>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9" y="123478"/>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265511" y="1131592"/>
            <a:ext cx="2670575"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398951" y="1347500"/>
            <a:ext cx="115401"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2207155" y="1362300"/>
            <a:ext cx="685849" cy="51386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 xmlns:a16="http://schemas.microsoft.com/office/drawing/2014/main" id="{5644E8BB-F13A-4AE0-889E-633DE4143787}"/>
              </a:ext>
            </a:extLst>
          </p:cNvPr>
          <p:cNvSpPr txBox="1"/>
          <p:nvPr userDrawn="1"/>
        </p:nvSpPr>
        <p:spPr>
          <a:xfrm>
            <a:off x="533778" y="1529492"/>
            <a:ext cx="1674186"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 xmlns:a16="http://schemas.microsoft.com/office/drawing/2014/main" id="{F2CE2B8B-ED32-491A-95B2-D28904BC432C}"/>
              </a:ext>
            </a:extLst>
          </p:cNvPr>
          <p:cNvSpPr txBox="1"/>
          <p:nvPr userDrawn="1"/>
        </p:nvSpPr>
        <p:spPr>
          <a:xfrm>
            <a:off x="533778" y="2127463"/>
            <a:ext cx="1674186"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 xmlns:a16="http://schemas.microsoft.com/office/drawing/2014/main" id="{962A52DF-2523-4479-BFA3-B5ACE9887E1C}"/>
              </a:ext>
            </a:extLst>
          </p:cNvPr>
          <p:cNvSpPr txBox="1"/>
          <p:nvPr userDrawn="1"/>
        </p:nvSpPr>
        <p:spPr>
          <a:xfrm>
            <a:off x="540922" y="5808445"/>
            <a:ext cx="1674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 xmlns:a16="http://schemas.microsoft.com/office/drawing/2014/main" id="{BAAC314F-E96A-4408-95DE-A70E9ED054AF}"/>
              </a:ext>
            </a:extLst>
          </p:cNvPr>
          <p:cNvSpPr txBox="1"/>
          <p:nvPr userDrawn="1"/>
        </p:nvSpPr>
        <p:spPr>
          <a:xfrm>
            <a:off x="540922" y="4234885"/>
            <a:ext cx="2037972" cy="1815882"/>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solidFill>
          <a:schemeClr val="accent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ver slide layout">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6917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End slide layout">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6671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17113" y="1730403"/>
            <a:ext cx="5648623" cy="1204306"/>
          </a:xfrm>
          <a:prstGeom prst="rect">
            <a:avLst/>
          </a:prstGeo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8" y="2470927"/>
            <a:ext cx="6511131" cy="329259"/>
          </a:xfrm>
          <a:prstGeom prst="rect">
            <a:avLst/>
          </a:prstGeo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a:xfrm>
            <a:off x="3517514" y="6285122"/>
            <a:ext cx="4724400" cy="274320"/>
          </a:xfrm>
          <a:prstGeom prst="rect">
            <a:avLst/>
          </a:prstGeom>
        </p:spPr>
        <p:txBody>
          <a:bodyPr/>
          <a:lstStyle/>
          <a:p>
            <a:endParaRPr lang="en-IN"/>
          </a:p>
        </p:txBody>
      </p:sp>
      <p:sp>
        <p:nvSpPr>
          <p:cNvPr id="6" name="Slide Number Placeholder 5"/>
          <p:cNvSpPr>
            <a:spLocks noGrp="1"/>
          </p:cNvSpPr>
          <p:nvPr>
            <p:ph type="sldNum" sz="quarter" idx="12"/>
          </p:nvPr>
        </p:nvSpPr>
        <p:spPr>
          <a:xfrm>
            <a:off x="8401038" y="6170822"/>
            <a:ext cx="502920" cy="502920"/>
          </a:xfrm>
          <a:prstGeom prst="ellipse">
            <a:avLst/>
          </a:prstGeom>
        </p:spPr>
        <p:txBody>
          <a:bodyPr/>
          <a:lstStyle/>
          <a:p>
            <a:fld id="{3D701443-B282-45A5-A130-00C37FD35501}" type="slidenum">
              <a:rPr lang="en-IN" smtClean="0"/>
              <a:t>‹#›</a:t>
            </a:fld>
            <a:endParaRPr lang="en-I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54864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22960" y="1100630"/>
            <a:ext cx="7520940" cy="3579849"/>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a:xfrm>
            <a:off x="3517514" y="6285122"/>
            <a:ext cx="4724400" cy="274320"/>
          </a:xfrm>
          <a:prstGeom prst="rect">
            <a:avLst/>
          </a:prstGeom>
        </p:spPr>
        <p:txBody>
          <a:bodyPr/>
          <a:lstStyle/>
          <a:p>
            <a:endParaRPr lang="en-IN"/>
          </a:p>
        </p:txBody>
      </p:sp>
      <p:sp>
        <p:nvSpPr>
          <p:cNvPr id="6" name="Slide Number Placeholder 5"/>
          <p:cNvSpPr>
            <a:spLocks noGrp="1"/>
          </p:cNvSpPr>
          <p:nvPr>
            <p:ph type="sldNum" sz="quarter" idx="12"/>
          </p:nvPr>
        </p:nvSpPr>
        <p:spPr>
          <a:xfrm>
            <a:off x="8401038" y="6170822"/>
            <a:ext cx="502920" cy="502920"/>
          </a:xfrm>
          <a:prstGeom prst="ellipse">
            <a:avLst/>
          </a:prstGeom>
        </p:spPr>
        <p:txBody>
          <a:bodyPr/>
          <a:lstStyle/>
          <a:p>
            <a:fld id="{3D701443-B282-45A5-A130-00C37FD35501}"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BE345B-F6A8-4BE6-A0A8-7ED2DDAE9136}"/>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smtClean="0"/>
              <a:t>Click to edit Master title style</a:t>
            </a:r>
            <a:endParaRPr lang="en-IN"/>
          </a:p>
        </p:txBody>
      </p:sp>
      <p:sp>
        <p:nvSpPr>
          <p:cNvPr id="3" name="Subtitle 2">
            <a:extLst>
              <a:ext uri="{FF2B5EF4-FFF2-40B4-BE49-F238E27FC236}">
                <a16:creationId xmlns="" xmlns:a16="http://schemas.microsoft.com/office/drawing/2014/main" id="{00429475-0AB4-4BEC-B232-1EEEEFD8774D}"/>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a:extLst>
              <a:ext uri="{FF2B5EF4-FFF2-40B4-BE49-F238E27FC236}">
                <a16:creationId xmlns="" xmlns:a16="http://schemas.microsoft.com/office/drawing/2014/main" id="{4997A94F-A970-4DDC-B3D1-489AB5A32367}"/>
              </a:ext>
            </a:extLst>
          </p:cNvPr>
          <p:cNvSpPr>
            <a:spLocks noGrp="1"/>
          </p:cNvSpPr>
          <p:nvPr>
            <p:ph type="dt" sz="half" idx="10"/>
          </p:nvPr>
        </p:nvSpPr>
        <p:spPr>
          <a:xfrm>
            <a:off x="628650" y="6356353"/>
            <a:ext cx="2057400" cy="365125"/>
          </a:xfrm>
          <a:prstGeom prst="rect">
            <a:avLst/>
          </a:prstGeom>
        </p:spPr>
        <p:txBody>
          <a:bodyPr/>
          <a:lstStyle/>
          <a:p>
            <a:fld id="{5D612CDE-AC59-4756-8A8E-691147DB414E}" type="datetimeFigureOut">
              <a:rPr lang="en-IN" smtClean="0"/>
              <a:t>07-11-2025</a:t>
            </a:fld>
            <a:endParaRPr lang="en-IN"/>
          </a:p>
        </p:txBody>
      </p:sp>
      <p:sp>
        <p:nvSpPr>
          <p:cNvPr id="5" name="Footer Placeholder 4">
            <a:extLst>
              <a:ext uri="{FF2B5EF4-FFF2-40B4-BE49-F238E27FC236}">
                <a16:creationId xmlns="" xmlns:a16="http://schemas.microsoft.com/office/drawing/2014/main" id="{AEC6F926-C1F5-4C86-A08A-56C30FCF0797}"/>
              </a:ext>
            </a:extLst>
          </p:cNvPr>
          <p:cNvSpPr>
            <a:spLocks noGrp="1"/>
          </p:cNvSpPr>
          <p:nvPr>
            <p:ph type="ftr" sz="quarter" idx="11"/>
          </p:nvPr>
        </p:nvSpPr>
        <p:spPr>
          <a:xfrm>
            <a:off x="3028950" y="6356353"/>
            <a:ext cx="3086100" cy="365125"/>
          </a:xfrm>
          <a:prstGeom prst="rect">
            <a:avLst/>
          </a:prstGeom>
        </p:spPr>
        <p:txBody>
          <a:bodyPr/>
          <a:lstStyle/>
          <a:p>
            <a:endParaRPr lang="en-IN"/>
          </a:p>
        </p:txBody>
      </p:sp>
      <p:sp>
        <p:nvSpPr>
          <p:cNvPr id="6" name="Slide Number Placeholder 5">
            <a:extLst>
              <a:ext uri="{FF2B5EF4-FFF2-40B4-BE49-F238E27FC236}">
                <a16:creationId xmlns="" xmlns:a16="http://schemas.microsoft.com/office/drawing/2014/main" id="{4DEF5B1E-694B-46B8-85FA-575B1D99BAF8}"/>
              </a:ext>
            </a:extLst>
          </p:cNvPr>
          <p:cNvSpPr>
            <a:spLocks noGrp="1"/>
          </p:cNvSpPr>
          <p:nvPr>
            <p:ph type="sldNum" sz="quarter" idx="12"/>
          </p:nvPr>
        </p:nvSpPr>
        <p:spPr>
          <a:xfrm>
            <a:off x="6457950" y="6356353"/>
            <a:ext cx="2057400" cy="365125"/>
          </a:xfrm>
          <a:prstGeom prst="rect">
            <a:avLst/>
          </a:prstGeom>
        </p:spPr>
        <p:txBody>
          <a:bodyPr/>
          <a:lstStyle/>
          <a:p>
            <a:fld id="{3D701443-B282-45A5-A130-00C37FD35501}" type="slidenum">
              <a:rPr lang="en-IN" smtClean="0"/>
              <a:t>‹#›</a:t>
            </a:fld>
            <a:endParaRPr lang="en-IN"/>
          </a:p>
        </p:txBody>
      </p:sp>
    </p:spTree>
    <p:extLst>
      <p:ext uri="{BB962C8B-B14F-4D97-AF65-F5344CB8AC3E}">
        <p14:creationId xmlns:p14="http://schemas.microsoft.com/office/powerpoint/2010/main" val="38443711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4496944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8394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 xmlns:a16="http://schemas.microsoft.com/office/drawing/2014/main" id="{EF70765A-4598-4D75-8EBE-B820808F6559}"/>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그림 개체 틀 2">
            <a:extLst>
              <a:ext uri="{FF2B5EF4-FFF2-40B4-BE49-F238E27FC236}">
                <a16:creationId xmlns="" xmlns:a16="http://schemas.microsoft.com/office/drawing/2014/main" id="{0C343531-C33C-4C25-92D2-37F38D8E1435}"/>
              </a:ext>
            </a:extLst>
          </p:cNvPr>
          <p:cNvSpPr>
            <a:spLocks noGrp="1"/>
          </p:cNvSpPr>
          <p:nvPr>
            <p:ph type="pic" sz="quarter" idx="11" hasCustomPrompt="1"/>
          </p:nvPr>
        </p:nvSpPr>
        <p:spPr>
          <a:xfrm>
            <a:off x="677350"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5" name="Rectangle 4">
            <a:extLst>
              <a:ext uri="{FF2B5EF4-FFF2-40B4-BE49-F238E27FC236}">
                <a16:creationId xmlns="" xmlns:a16="http://schemas.microsoft.com/office/drawing/2014/main" id="{C83EB247-24FE-43DB-876D-46FBE118966B}"/>
              </a:ext>
            </a:extLst>
          </p:cNvPr>
          <p:cNvSpPr/>
          <p:nvPr userDrawn="1"/>
        </p:nvSpPr>
        <p:spPr>
          <a:xfrm>
            <a:off x="1967201" y="2468900"/>
            <a:ext cx="1296000" cy="220824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
        <p:nvSpPr>
          <p:cNvPr id="6" name="그림 개체 틀 2">
            <a:extLst>
              <a:ext uri="{FF2B5EF4-FFF2-40B4-BE49-F238E27FC236}">
                <a16:creationId xmlns="" xmlns:a16="http://schemas.microsoft.com/office/drawing/2014/main" id="{C683DC15-5527-4F50-A643-AF008C41805E}"/>
              </a:ext>
            </a:extLst>
          </p:cNvPr>
          <p:cNvSpPr>
            <a:spLocks noGrp="1"/>
          </p:cNvSpPr>
          <p:nvPr>
            <p:ph type="pic" sz="quarter" idx="47" hasCustomPrompt="1"/>
          </p:nvPr>
        </p:nvSpPr>
        <p:spPr>
          <a:xfrm>
            <a:off x="3271645"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7" name="Rectangle 6">
            <a:extLst>
              <a:ext uri="{FF2B5EF4-FFF2-40B4-BE49-F238E27FC236}">
                <a16:creationId xmlns="" xmlns:a16="http://schemas.microsoft.com/office/drawing/2014/main" id="{53A10AE7-835F-4269-A407-A66B752CE321}"/>
              </a:ext>
            </a:extLst>
          </p:cNvPr>
          <p:cNvSpPr/>
          <p:nvPr userDrawn="1"/>
        </p:nvSpPr>
        <p:spPr>
          <a:xfrm>
            <a:off x="4568792" y="2468900"/>
            <a:ext cx="1296000" cy="220824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
        <p:nvSpPr>
          <p:cNvPr id="8" name="그림 개체 틀 2">
            <a:extLst>
              <a:ext uri="{FF2B5EF4-FFF2-40B4-BE49-F238E27FC236}">
                <a16:creationId xmlns="" xmlns:a16="http://schemas.microsoft.com/office/drawing/2014/main" id="{4EF1627A-720E-4173-B3EC-9C778F349ABB}"/>
              </a:ext>
            </a:extLst>
          </p:cNvPr>
          <p:cNvSpPr>
            <a:spLocks noGrp="1"/>
          </p:cNvSpPr>
          <p:nvPr>
            <p:ph type="pic" sz="quarter" idx="50" hasCustomPrompt="1"/>
          </p:nvPr>
        </p:nvSpPr>
        <p:spPr>
          <a:xfrm>
            <a:off x="5859408"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9" name="Rectangle 8">
            <a:extLst>
              <a:ext uri="{FF2B5EF4-FFF2-40B4-BE49-F238E27FC236}">
                <a16:creationId xmlns="" xmlns:a16="http://schemas.microsoft.com/office/drawing/2014/main" id="{493DA0D7-2EC3-4A44-971B-0235F439E141}"/>
              </a:ext>
            </a:extLst>
          </p:cNvPr>
          <p:cNvSpPr/>
          <p:nvPr userDrawn="1"/>
        </p:nvSpPr>
        <p:spPr>
          <a:xfrm>
            <a:off x="7156554" y="2468900"/>
            <a:ext cx="1296000" cy="22082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Tree>
    <p:extLst>
      <p:ext uri="{BB962C8B-B14F-4D97-AF65-F5344CB8AC3E}">
        <p14:creationId xmlns:p14="http://schemas.microsoft.com/office/powerpoint/2010/main" val="7686641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1_Images &amp; Contents">
    <p:bg>
      <p:bgPr>
        <a:solidFill>
          <a:schemeClr val="bg1"/>
        </a:solidFill>
        <a:effectLst/>
      </p:bgPr>
    </p:bg>
    <p:spTree>
      <p:nvGrpSpPr>
        <p:cNvPr id="1" name=""/>
        <p:cNvGrpSpPr/>
        <p:nvPr/>
      </p:nvGrpSpPr>
      <p:grpSpPr>
        <a:xfrm>
          <a:off x="0" y="0"/>
          <a:ext cx="0" cy="0"/>
          <a:chOff x="0" y="0"/>
          <a:chExt cx="0" cy="0"/>
        </a:xfrm>
      </p:grpSpPr>
      <p:sp>
        <p:nvSpPr>
          <p:cNvPr id="21" name="자유형: 도형 20">
            <a:extLst>
              <a:ext uri="{FF2B5EF4-FFF2-40B4-BE49-F238E27FC236}">
                <a16:creationId xmlns="" xmlns:a16="http://schemas.microsoft.com/office/drawing/2014/main" id="{A1DEFAEA-9F02-4B9F-ACC6-353AF6C3EFFF}"/>
              </a:ext>
            </a:extLst>
          </p:cNvPr>
          <p:cNvSpPr>
            <a:spLocks noGrp="1"/>
          </p:cNvSpPr>
          <p:nvPr>
            <p:ph type="pic" sz="quarter" idx="11" hasCustomPrompt="1"/>
          </p:nvPr>
        </p:nvSpPr>
        <p:spPr>
          <a:xfrm>
            <a:off x="6116680" y="296104"/>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2" name="자유형: 도형 21">
            <a:extLst>
              <a:ext uri="{FF2B5EF4-FFF2-40B4-BE49-F238E27FC236}">
                <a16:creationId xmlns="" xmlns:a16="http://schemas.microsoft.com/office/drawing/2014/main" id="{03515A44-D3E9-44BA-B3D4-43ECDBD5159D}"/>
              </a:ext>
            </a:extLst>
          </p:cNvPr>
          <p:cNvSpPr>
            <a:spLocks noGrp="1"/>
          </p:cNvSpPr>
          <p:nvPr>
            <p:ph type="pic" sz="quarter" idx="12" hasCustomPrompt="1"/>
          </p:nvPr>
        </p:nvSpPr>
        <p:spPr>
          <a:xfrm>
            <a:off x="6116680" y="2891259"/>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3" name="자유형: 도형 22">
            <a:extLst>
              <a:ext uri="{FF2B5EF4-FFF2-40B4-BE49-F238E27FC236}">
                <a16:creationId xmlns="" xmlns:a16="http://schemas.microsoft.com/office/drawing/2014/main" id="{5CED0A4D-1B43-4F94-A1B2-796349C976DE}"/>
              </a:ext>
            </a:extLst>
          </p:cNvPr>
          <p:cNvSpPr>
            <a:spLocks noGrp="1"/>
          </p:cNvSpPr>
          <p:nvPr>
            <p:ph type="pic" sz="quarter" idx="13" hasCustomPrompt="1"/>
          </p:nvPr>
        </p:nvSpPr>
        <p:spPr>
          <a:xfrm>
            <a:off x="4163782" y="2891259"/>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0" name="자유형: 도형 19">
            <a:extLst>
              <a:ext uri="{FF2B5EF4-FFF2-40B4-BE49-F238E27FC236}">
                <a16:creationId xmlns="" xmlns:a16="http://schemas.microsoft.com/office/drawing/2014/main" id="{1D5AFB38-0AC4-4043-A23A-C86F3145AE10}"/>
              </a:ext>
            </a:extLst>
          </p:cNvPr>
          <p:cNvSpPr>
            <a:spLocks noGrp="1"/>
          </p:cNvSpPr>
          <p:nvPr>
            <p:ph type="pic" sz="quarter" idx="10" hasCustomPrompt="1"/>
          </p:nvPr>
        </p:nvSpPr>
        <p:spPr>
          <a:xfrm>
            <a:off x="4163782" y="296104"/>
            <a:ext cx="2733404"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Tree>
    <p:extLst>
      <p:ext uri="{BB962C8B-B14F-4D97-AF65-F5344CB8AC3E}">
        <p14:creationId xmlns:p14="http://schemas.microsoft.com/office/powerpoint/2010/main" val="38365499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8_Contents slide layout">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1563307B-4B6F-4D4D-AB66-99288A7B7613}"/>
              </a:ext>
            </a:extLst>
          </p:cNvPr>
          <p:cNvSpPr>
            <a:spLocks noGrp="1"/>
          </p:cNvSpPr>
          <p:nvPr>
            <p:ph type="pic" sz="quarter" idx="41" hasCustomPrompt="1"/>
          </p:nvPr>
        </p:nvSpPr>
        <p:spPr>
          <a:xfrm>
            <a:off x="4000500" y="0"/>
            <a:ext cx="5143500" cy="6858000"/>
          </a:xfrm>
          <a:prstGeom prst="rect">
            <a:avLst/>
          </a:prstGeom>
          <a:solidFill>
            <a:schemeClr val="bg1">
              <a:lumMod val="95000"/>
            </a:schemeClr>
          </a:solidFill>
        </p:spPr>
        <p:txBody>
          <a:bodyPr anchor="ctr"/>
          <a:lstStyle>
            <a:lvl1pPr marL="0" indent="0" algn="ctr">
              <a:buNone/>
              <a:defRPr sz="1200">
                <a:solidFill>
                  <a:schemeClr val="tx1"/>
                </a:solidFill>
                <a:latin typeface="+mn-lt"/>
                <a:cs typeface="Arial" pitchFamily="34" charset="0"/>
              </a:defRPr>
            </a:lvl1pPr>
          </a:lstStyle>
          <a:p>
            <a:r>
              <a:rPr lang="en-US" altLang="ko-KR" dirty="0"/>
              <a:t>Place Your Picture Here And Send To Back</a:t>
            </a:r>
            <a:endParaRPr lang="ko-KR" altLang="en-US" dirty="0"/>
          </a:p>
        </p:txBody>
      </p:sp>
    </p:spTree>
    <p:extLst>
      <p:ext uri="{BB962C8B-B14F-4D97-AF65-F5344CB8AC3E}">
        <p14:creationId xmlns:p14="http://schemas.microsoft.com/office/powerpoint/2010/main" val="2715130946"/>
      </p:ext>
    </p:extLst>
  </p:cSld>
  <p:clrMapOvr>
    <a:masterClrMapping/>
  </p:clrMapOvr>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13" name="Oval 12">
            <a:extLst>
              <a:ext uri="{FF2B5EF4-FFF2-40B4-BE49-F238E27FC236}">
                <a16:creationId xmlns="" xmlns:a16="http://schemas.microsoft.com/office/drawing/2014/main" id="{526ACF5D-48A0-483A-A38C-84E44D9CE0A6}"/>
              </a:ext>
            </a:extLst>
          </p:cNvPr>
          <p:cNvSpPr/>
          <p:nvPr userDrawn="1"/>
        </p:nvSpPr>
        <p:spPr>
          <a:xfrm>
            <a:off x="4860164" y="5071164"/>
            <a:ext cx="3853999" cy="427271"/>
          </a:xfrm>
          <a:prstGeom prst="ellipse">
            <a:avLst/>
          </a:prstGeom>
          <a:solidFill>
            <a:schemeClr val="tx1">
              <a:lumMod val="50000"/>
              <a:lumOff val="50000"/>
            </a:schemeClr>
          </a:solidFill>
          <a:ln>
            <a:noFill/>
          </a:ln>
          <a:effectLst>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 name="Rectangle 1">
            <a:extLst>
              <a:ext uri="{FF2B5EF4-FFF2-40B4-BE49-F238E27FC236}">
                <a16:creationId xmlns="" xmlns:a16="http://schemas.microsoft.com/office/drawing/2014/main" id="{300F3B76-9F74-4AA8-8C18-53BFCCD83147}"/>
              </a:ext>
            </a:extLst>
          </p:cNvPr>
          <p:cNvSpPr/>
          <p:nvPr userDrawn="1"/>
        </p:nvSpPr>
        <p:spPr>
          <a:xfrm>
            <a:off x="0" y="1988840"/>
            <a:ext cx="9144000" cy="288032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4" name="Graphic 14">
            <a:extLst>
              <a:ext uri="{FF2B5EF4-FFF2-40B4-BE49-F238E27FC236}">
                <a16:creationId xmlns="" xmlns:a16="http://schemas.microsoft.com/office/drawing/2014/main" id="{E7536121-7CEF-462B-9CC7-8672D3864A47}"/>
              </a:ext>
            </a:extLst>
          </p:cNvPr>
          <p:cNvGrpSpPr/>
          <p:nvPr userDrawn="1"/>
        </p:nvGrpSpPr>
        <p:grpSpPr>
          <a:xfrm>
            <a:off x="5011876" y="1419030"/>
            <a:ext cx="3702287" cy="3882549"/>
            <a:chOff x="2444748" y="555045"/>
            <a:chExt cx="7282048" cy="5727454"/>
          </a:xfrm>
        </p:grpSpPr>
        <p:sp>
          <p:nvSpPr>
            <p:cNvPr id="5" name="Freeform: Shape 4">
              <a:extLst>
                <a:ext uri="{FF2B5EF4-FFF2-40B4-BE49-F238E27FC236}">
                  <a16:creationId xmlns="" xmlns:a16="http://schemas.microsoft.com/office/drawing/2014/main" id="{57EDCB51-C79E-4483-AC7F-FE9911E3B34A}"/>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a:p>
          </p:txBody>
        </p:sp>
        <p:sp>
          <p:nvSpPr>
            <p:cNvPr id="6" name="Freeform: Shape 5">
              <a:extLst>
                <a:ext uri="{FF2B5EF4-FFF2-40B4-BE49-F238E27FC236}">
                  <a16:creationId xmlns="" xmlns:a16="http://schemas.microsoft.com/office/drawing/2014/main" id="{30DC3899-00AC-47C9-8613-7688FF6D63AB}"/>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7" name="Freeform: Shape 6">
              <a:extLst>
                <a:ext uri="{FF2B5EF4-FFF2-40B4-BE49-F238E27FC236}">
                  <a16:creationId xmlns="" xmlns:a16="http://schemas.microsoft.com/office/drawing/2014/main" id="{8E912EDE-6A0C-4642-9219-92E0E2914E5D}"/>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a:p>
          </p:txBody>
        </p:sp>
        <p:sp>
          <p:nvSpPr>
            <p:cNvPr id="8" name="Freeform: Shape 7">
              <a:extLst>
                <a:ext uri="{FF2B5EF4-FFF2-40B4-BE49-F238E27FC236}">
                  <a16:creationId xmlns="" xmlns:a16="http://schemas.microsoft.com/office/drawing/2014/main" id="{07F46C71-5497-4A60-878F-1AC60EF1BAAF}"/>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9" name="Freeform: Shape 8">
              <a:extLst>
                <a:ext uri="{FF2B5EF4-FFF2-40B4-BE49-F238E27FC236}">
                  <a16:creationId xmlns="" xmlns:a16="http://schemas.microsoft.com/office/drawing/2014/main" id="{1B3E439D-4FB0-4BD5-8A4E-CDD0328177F8}"/>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10" name="Freeform: Shape 9">
              <a:extLst>
                <a:ext uri="{FF2B5EF4-FFF2-40B4-BE49-F238E27FC236}">
                  <a16:creationId xmlns="" xmlns:a16="http://schemas.microsoft.com/office/drawing/2014/main" id="{BCD3132E-772B-4565-A449-26068953B1C8}"/>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a:p>
          </p:txBody>
        </p:sp>
        <p:sp>
          <p:nvSpPr>
            <p:cNvPr id="11" name="Freeform: Shape 10">
              <a:extLst>
                <a:ext uri="{FF2B5EF4-FFF2-40B4-BE49-F238E27FC236}">
                  <a16:creationId xmlns="" xmlns:a16="http://schemas.microsoft.com/office/drawing/2014/main" id="{39F72F6A-56E6-4DA5-93D5-55A599782A7C}"/>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12" name="Freeform: Shape 11">
              <a:extLst>
                <a:ext uri="{FF2B5EF4-FFF2-40B4-BE49-F238E27FC236}">
                  <a16:creationId xmlns="" xmlns:a16="http://schemas.microsoft.com/office/drawing/2014/main" id="{1BD9FDB8-0DB9-4552-8659-770E37A2725A}"/>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3" name="Picture Placeholder 2">
            <a:extLst>
              <a:ext uri="{FF2B5EF4-FFF2-40B4-BE49-F238E27FC236}">
                <a16:creationId xmlns="" xmlns:a16="http://schemas.microsoft.com/office/drawing/2014/main" id="{5B28073D-ED33-4D9D-9F2F-CE07362780DE}"/>
              </a:ext>
            </a:extLst>
          </p:cNvPr>
          <p:cNvSpPr>
            <a:spLocks noGrp="1"/>
          </p:cNvSpPr>
          <p:nvPr>
            <p:ph type="pic" idx="15" hasCustomPrompt="1"/>
          </p:nvPr>
        </p:nvSpPr>
        <p:spPr>
          <a:xfrm>
            <a:off x="5165908" y="1660303"/>
            <a:ext cx="3405662" cy="2588951"/>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4" name="Text Placeholder 9">
            <a:extLst>
              <a:ext uri="{FF2B5EF4-FFF2-40B4-BE49-F238E27FC236}">
                <a16:creationId xmlns="" xmlns:a16="http://schemas.microsoft.com/office/drawing/2014/main" id="{9AD9A432-9135-4790-905D-CD48EAD64337}"/>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445283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367BA5-0404-4216-9A40-B6CABDE8B21F}"/>
              </a:ext>
            </a:extLst>
          </p:cNvPr>
          <p:cNvSpPr>
            <a:spLocks noGrp="1"/>
          </p:cNvSpPr>
          <p:nvPr>
            <p:ph type="title"/>
          </p:nvPr>
        </p:nvSpPr>
        <p:spPr>
          <a:xfrm>
            <a:off x="628650" y="365128"/>
            <a:ext cx="7886700" cy="1325563"/>
          </a:xfrm>
          <a:prstGeom prst="rect">
            <a:avLst/>
          </a:prstGeom>
        </p:spPr>
        <p:txBody>
          <a:bodyPr/>
          <a:lstStyle/>
          <a:p>
            <a:r>
              <a:rPr lang="en-US" smtClean="0"/>
              <a:t>Click to edit Master title style</a:t>
            </a:r>
            <a:endParaRPr lang="en-IN"/>
          </a:p>
        </p:txBody>
      </p:sp>
      <p:sp>
        <p:nvSpPr>
          <p:cNvPr id="3" name="Content Placeholder 2">
            <a:extLst>
              <a:ext uri="{FF2B5EF4-FFF2-40B4-BE49-F238E27FC236}">
                <a16:creationId xmlns="" xmlns:a16="http://schemas.microsoft.com/office/drawing/2014/main" id="{A719C73F-D0A8-4BA4-97AA-74943E2D65D1}"/>
              </a:ext>
            </a:extLst>
          </p:cNvPr>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a:extLst>
              <a:ext uri="{FF2B5EF4-FFF2-40B4-BE49-F238E27FC236}">
                <a16:creationId xmlns="" xmlns:a16="http://schemas.microsoft.com/office/drawing/2014/main" id="{EF6CE426-CCC2-4BC7-BC34-E0B75D58B1B0}"/>
              </a:ext>
            </a:extLst>
          </p:cNvPr>
          <p:cNvSpPr>
            <a:spLocks noGrp="1"/>
          </p:cNvSpPr>
          <p:nvPr>
            <p:ph type="dt" sz="half" idx="10"/>
          </p:nvPr>
        </p:nvSpPr>
        <p:spPr>
          <a:xfrm>
            <a:off x="628650" y="6356353"/>
            <a:ext cx="2057400" cy="365125"/>
          </a:xfrm>
          <a:prstGeom prst="rect">
            <a:avLst/>
          </a:prstGeom>
        </p:spPr>
        <p:txBody>
          <a:bodyPr/>
          <a:lstStyle/>
          <a:p>
            <a:fld id="{5D612CDE-AC59-4756-8A8E-691147DB414E}" type="datetimeFigureOut">
              <a:rPr lang="en-IN" smtClean="0"/>
              <a:t>07-11-2025</a:t>
            </a:fld>
            <a:endParaRPr lang="en-IN"/>
          </a:p>
        </p:txBody>
      </p:sp>
      <p:sp>
        <p:nvSpPr>
          <p:cNvPr id="5" name="Footer Placeholder 4">
            <a:extLst>
              <a:ext uri="{FF2B5EF4-FFF2-40B4-BE49-F238E27FC236}">
                <a16:creationId xmlns="" xmlns:a16="http://schemas.microsoft.com/office/drawing/2014/main" id="{B2AAE838-CBEF-4190-87A3-47A5BCA23119}"/>
              </a:ext>
            </a:extLst>
          </p:cNvPr>
          <p:cNvSpPr>
            <a:spLocks noGrp="1"/>
          </p:cNvSpPr>
          <p:nvPr>
            <p:ph type="ftr" sz="quarter" idx="11"/>
          </p:nvPr>
        </p:nvSpPr>
        <p:spPr>
          <a:xfrm>
            <a:off x="3028950" y="6356353"/>
            <a:ext cx="3086100" cy="365125"/>
          </a:xfrm>
          <a:prstGeom prst="rect">
            <a:avLst/>
          </a:prstGeom>
        </p:spPr>
        <p:txBody>
          <a:bodyPr/>
          <a:lstStyle/>
          <a:p>
            <a:endParaRPr lang="en-IN"/>
          </a:p>
        </p:txBody>
      </p:sp>
      <p:sp>
        <p:nvSpPr>
          <p:cNvPr id="6" name="Slide Number Placeholder 5">
            <a:extLst>
              <a:ext uri="{FF2B5EF4-FFF2-40B4-BE49-F238E27FC236}">
                <a16:creationId xmlns="" xmlns:a16="http://schemas.microsoft.com/office/drawing/2014/main" id="{CB7725FE-DC7F-44E7-B7EA-D080332CCDB6}"/>
              </a:ext>
            </a:extLst>
          </p:cNvPr>
          <p:cNvSpPr>
            <a:spLocks noGrp="1"/>
          </p:cNvSpPr>
          <p:nvPr>
            <p:ph type="sldNum" sz="quarter" idx="12"/>
          </p:nvPr>
        </p:nvSpPr>
        <p:spPr>
          <a:xfrm>
            <a:off x="6457950" y="6356353"/>
            <a:ext cx="2057400" cy="365125"/>
          </a:xfrm>
          <a:prstGeom prst="rect">
            <a:avLst/>
          </a:prstGeom>
        </p:spPr>
        <p:txBody>
          <a:bodyPr/>
          <a:lstStyle/>
          <a:p>
            <a:fld id="{3D701443-B282-45A5-A130-00C37FD35501}" type="slidenum">
              <a:rPr lang="en-IN" smtClean="0"/>
              <a:t>‹#›</a:t>
            </a:fld>
            <a:endParaRPr lang="en-IN"/>
          </a:p>
        </p:txBody>
      </p:sp>
    </p:spTree>
    <p:extLst>
      <p:ext uri="{BB962C8B-B14F-4D97-AF65-F5344CB8AC3E}">
        <p14:creationId xmlns:p14="http://schemas.microsoft.com/office/powerpoint/2010/main" val="109020679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E253E471-D703-4C2B-8B8D-60C0F7BF5E9A}"/>
              </a:ext>
            </a:extLst>
          </p:cNvPr>
          <p:cNvSpPr/>
          <p:nvPr userDrawn="1"/>
        </p:nvSpPr>
        <p:spPr>
          <a:xfrm>
            <a:off x="2299667" y="3939481"/>
            <a:ext cx="3348000" cy="212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1800"/>
          </a:p>
        </p:txBody>
      </p:sp>
      <p:sp>
        <p:nvSpPr>
          <p:cNvPr id="3" name="그림 개체 틀 2">
            <a:extLst>
              <a:ext uri="{FF2B5EF4-FFF2-40B4-BE49-F238E27FC236}">
                <a16:creationId xmlns="" xmlns:a16="http://schemas.microsoft.com/office/drawing/2014/main" id="{AE039EAB-B78B-4912-A49E-7799571567D6}"/>
              </a:ext>
            </a:extLst>
          </p:cNvPr>
          <p:cNvSpPr>
            <a:spLocks noGrp="1"/>
          </p:cNvSpPr>
          <p:nvPr>
            <p:ph type="pic" sz="quarter" idx="13" hasCustomPrompt="1"/>
          </p:nvPr>
        </p:nvSpPr>
        <p:spPr>
          <a:xfrm flipH="1">
            <a:off x="5359328" y="3930935"/>
            <a:ext cx="3240000" cy="2124000"/>
          </a:xfrm>
          <a:custGeom>
            <a:avLst/>
            <a:gdLst>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5063"/>
              <a:gd name="connsiteY0" fmla="*/ 0 h 1385171"/>
              <a:gd name="connsiteX1" fmla="*/ 3474149 w 3475063"/>
              <a:gd name="connsiteY1" fmla="*/ 0 h 1385171"/>
              <a:gd name="connsiteX2" fmla="*/ 3475063 w 3475063"/>
              <a:gd name="connsiteY2" fmla="*/ 422426 h 1385171"/>
              <a:gd name="connsiteX3" fmla="*/ 3474149 w 3475063"/>
              <a:gd name="connsiteY3" fmla="*/ 1385171 h 1385171"/>
              <a:gd name="connsiteX4" fmla="*/ 0 w 3475063"/>
              <a:gd name="connsiteY4" fmla="*/ 1385171 h 1385171"/>
              <a:gd name="connsiteX5" fmla="*/ 0 w 3475063"/>
              <a:gd name="connsiteY5" fmla="*/ 0 h 1385171"/>
              <a:gd name="connsiteX0" fmla="*/ 0 w 3728608"/>
              <a:gd name="connsiteY0" fmla="*/ 0 h 1385171"/>
              <a:gd name="connsiteX1" fmla="*/ 3474149 w 3728608"/>
              <a:gd name="connsiteY1" fmla="*/ 0 h 1385171"/>
              <a:gd name="connsiteX2" fmla="*/ 3475063 w 3728608"/>
              <a:gd name="connsiteY2" fmla="*/ 422426 h 1385171"/>
              <a:gd name="connsiteX3" fmla="*/ 3465538 w 3728608"/>
              <a:gd name="connsiteY3" fmla="*/ 822476 h 1385171"/>
              <a:gd name="connsiteX4" fmla="*/ 3474149 w 3728608"/>
              <a:gd name="connsiteY4" fmla="*/ 1385171 h 1385171"/>
              <a:gd name="connsiteX5" fmla="*/ 0 w 3728608"/>
              <a:gd name="connsiteY5" fmla="*/ 1385171 h 1385171"/>
              <a:gd name="connsiteX6" fmla="*/ 0 w 3728608"/>
              <a:gd name="connsiteY6" fmla="*/ 0 h 1385171"/>
              <a:gd name="connsiteX0" fmla="*/ 0 w 3475615"/>
              <a:gd name="connsiteY0" fmla="*/ 0 h 1385171"/>
              <a:gd name="connsiteX1" fmla="*/ 3474149 w 3475615"/>
              <a:gd name="connsiteY1" fmla="*/ 0 h 1385171"/>
              <a:gd name="connsiteX2" fmla="*/ 3475063 w 3475615"/>
              <a:gd name="connsiteY2" fmla="*/ 422426 h 1385171"/>
              <a:gd name="connsiteX3" fmla="*/ 3465538 w 3475615"/>
              <a:gd name="connsiteY3" fmla="*/ 822476 h 1385171"/>
              <a:gd name="connsiteX4" fmla="*/ 3474149 w 3475615"/>
              <a:gd name="connsiteY4" fmla="*/ 1385171 h 1385171"/>
              <a:gd name="connsiteX5" fmla="*/ 0 w 3475615"/>
              <a:gd name="connsiteY5" fmla="*/ 1385171 h 1385171"/>
              <a:gd name="connsiteX6" fmla="*/ 0 w 3475615"/>
              <a:gd name="connsiteY6" fmla="*/ 0 h 1385171"/>
              <a:gd name="connsiteX0" fmla="*/ 0 w 3475739"/>
              <a:gd name="connsiteY0" fmla="*/ 0 h 1385171"/>
              <a:gd name="connsiteX1" fmla="*/ 3474149 w 3475739"/>
              <a:gd name="connsiteY1" fmla="*/ 0 h 1385171"/>
              <a:gd name="connsiteX2" fmla="*/ 3475063 w 3475739"/>
              <a:gd name="connsiteY2" fmla="*/ 422426 h 1385171"/>
              <a:gd name="connsiteX3" fmla="*/ 3456013 w 3475739"/>
              <a:gd name="connsiteY3" fmla="*/ 698651 h 1385171"/>
              <a:gd name="connsiteX4" fmla="*/ 3465538 w 3475739"/>
              <a:gd name="connsiteY4" fmla="*/ 822476 h 1385171"/>
              <a:gd name="connsiteX5" fmla="*/ 3474149 w 3475739"/>
              <a:gd name="connsiteY5" fmla="*/ 1385171 h 1385171"/>
              <a:gd name="connsiteX6" fmla="*/ 0 w 3475739"/>
              <a:gd name="connsiteY6" fmla="*/ 1385171 h 1385171"/>
              <a:gd name="connsiteX7" fmla="*/ 0 w 3475739"/>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65538 w 3684621"/>
              <a:gd name="connsiteY4" fmla="*/ 822476 h 1385171"/>
              <a:gd name="connsiteX5" fmla="*/ 3474149 w 3684621"/>
              <a:gd name="connsiteY5" fmla="*/ 1385171 h 1385171"/>
              <a:gd name="connsiteX6" fmla="*/ 0 w 3684621"/>
              <a:gd name="connsiteY6" fmla="*/ 1385171 h 1385171"/>
              <a:gd name="connsiteX7" fmla="*/ 0 w 3684621"/>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84588 w 3684621"/>
              <a:gd name="connsiteY4" fmla="*/ 946301 h 1385171"/>
              <a:gd name="connsiteX5" fmla="*/ 3474149 w 3684621"/>
              <a:gd name="connsiteY5" fmla="*/ 1385171 h 1385171"/>
              <a:gd name="connsiteX6" fmla="*/ 0 w 3684621"/>
              <a:gd name="connsiteY6" fmla="*/ 1385171 h 1385171"/>
              <a:gd name="connsiteX7" fmla="*/ 0 w 3684621"/>
              <a:gd name="connsiteY7" fmla="*/ 0 h 1385171"/>
              <a:gd name="connsiteX0" fmla="*/ 0 w 3694146"/>
              <a:gd name="connsiteY0" fmla="*/ 0 h 1385171"/>
              <a:gd name="connsiteX1" fmla="*/ 3474149 w 3694146"/>
              <a:gd name="connsiteY1" fmla="*/ 0 h 1385171"/>
              <a:gd name="connsiteX2" fmla="*/ 3475063 w 3694146"/>
              <a:gd name="connsiteY2" fmla="*/ 422426 h 1385171"/>
              <a:gd name="connsiteX3" fmla="*/ 3694138 w 3694146"/>
              <a:gd name="connsiteY3" fmla="*/ 679601 h 1385171"/>
              <a:gd name="connsiteX4" fmla="*/ 3484588 w 3694146"/>
              <a:gd name="connsiteY4" fmla="*/ 946301 h 1385171"/>
              <a:gd name="connsiteX5" fmla="*/ 3474149 w 3694146"/>
              <a:gd name="connsiteY5" fmla="*/ 1385171 h 1385171"/>
              <a:gd name="connsiteX6" fmla="*/ 0 w 3694146"/>
              <a:gd name="connsiteY6" fmla="*/ 1385171 h 1385171"/>
              <a:gd name="connsiteX7" fmla="*/ 0 w 3694146"/>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472220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703192"/>
              <a:gd name="connsiteY0" fmla="*/ 0 h 1385171"/>
              <a:gd name="connsiteX1" fmla="*/ 3474149 w 3703192"/>
              <a:gd name="connsiteY1" fmla="*/ 0 h 1385171"/>
              <a:gd name="connsiteX2" fmla="*/ 3484116 w 3703192"/>
              <a:gd name="connsiteY2" fmla="*/ 558228 h 1385171"/>
              <a:gd name="connsiteX3" fmla="*/ 3703192 w 3703192"/>
              <a:gd name="connsiteY3" fmla="*/ 684128 h 1385171"/>
              <a:gd name="connsiteX4" fmla="*/ 3484588 w 3703192"/>
              <a:gd name="connsiteY4" fmla="*/ 833132 h 1385171"/>
              <a:gd name="connsiteX5" fmla="*/ 3474149 w 3703192"/>
              <a:gd name="connsiteY5" fmla="*/ 1385171 h 1385171"/>
              <a:gd name="connsiteX6" fmla="*/ 0 w 3703192"/>
              <a:gd name="connsiteY6" fmla="*/ 1385171 h 1385171"/>
              <a:gd name="connsiteX7" fmla="*/ 0 w 3703192"/>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116"/>
              <a:gd name="connsiteY0" fmla="*/ 0 h 1385171"/>
              <a:gd name="connsiteX1" fmla="*/ 3474149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16646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23670 w 3484116"/>
              <a:gd name="connsiteY3" fmla="*/ 696347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2 w 3484116"/>
              <a:gd name="connsiteY1" fmla="*/ 0 h 1385171"/>
              <a:gd name="connsiteX2" fmla="*/ 3484116 w 3484116"/>
              <a:gd name="connsiteY2" fmla="*/ 558228 h 1385171"/>
              <a:gd name="connsiteX3" fmla="*/ 3209623 w 3484116"/>
              <a:gd name="connsiteY3" fmla="*/ 702026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4116" h="1385171">
                <a:moveTo>
                  <a:pt x="0" y="0"/>
                </a:moveTo>
                <a:lnTo>
                  <a:pt x="3481172" y="0"/>
                </a:lnTo>
                <a:cubicBezTo>
                  <a:pt x="3481477" y="140809"/>
                  <a:pt x="3483811" y="417419"/>
                  <a:pt x="3484116" y="558228"/>
                </a:cubicBezTo>
                <a:cubicBezTo>
                  <a:pt x="3241294" y="690823"/>
                  <a:pt x="3392809" y="595682"/>
                  <a:pt x="3209623" y="702026"/>
                </a:cubicBezTo>
                <a:cubicBezTo>
                  <a:pt x="3342466" y="770912"/>
                  <a:pt x="3354142" y="760160"/>
                  <a:pt x="3476995" y="833132"/>
                </a:cubicBezTo>
                <a:cubicBezTo>
                  <a:pt x="3478430" y="947552"/>
                  <a:pt x="3480239" y="853239"/>
                  <a:pt x="3474149" y="1385171"/>
                </a:cubicBezTo>
                <a:lnTo>
                  <a:pt x="0" y="1385171"/>
                </a:lnTo>
                <a:lnTo>
                  <a:pt x="0" y="0"/>
                </a:lnTo>
                <a:close/>
              </a:path>
            </a:pathLst>
          </a:cu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
        <p:nvSpPr>
          <p:cNvPr id="4" name="Rectangle 3">
            <a:extLst>
              <a:ext uri="{FF2B5EF4-FFF2-40B4-BE49-F238E27FC236}">
                <a16:creationId xmlns="" xmlns:a16="http://schemas.microsoft.com/office/drawing/2014/main" id="{4FC13D15-D52A-4DCC-8836-549E9FB4AFE2}"/>
              </a:ext>
            </a:extLst>
          </p:cNvPr>
          <p:cNvSpPr/>
          <p:nvPr userDrawn="1"/>
        </p:nvSpPr>
        <p:spPr>
          <a:xfrm>
            <a:off x="2299667" y="1815149"/>
            <a:ext cx="3348000" cy="21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ko-KR" altLang="en-US" sz="1800"/>
          </a:p>
        </p:txBody>
      </p:sp>
      <p:sp>
        <p:nvSpPr>
          <p:cNvPr id="5" name="그림 개체 틀 2">
            <a:extLst>
              <a:ext uri="{FF2B5EF4-FFF2-40B4-BE49-F238E27FC236}">
                <a16:creationId xmlns="" xmlns:a16="http://schemas.microsoft.com/office/drawing/2014/main" id="{9B84B1C0-D9EE-424F-B817-6591D75D2AF1}"/>
              </a:ext>
            </a:extLst>
          </p:cNvPr>
          <p:cNvSpPr>
            <a:spLocks noGrp="1"/>
          </p:cNvSpPr>
          <p:nvPr>
            <p:ph type="pic" sz="quarter" idx="12" hasCustomPrompt="1"/>
          </p:nvPr>
        </p:nvSpPr>
        <p:spPr>
          <a:xfrm flipH="1">
            <a:off x="5359328" y="1815149"/>
            <a:ext cx="3240000" cy="2124000"/>
          </a:xfrm>
          <a:custGeom>
            <a:avLst/>
            <a:gdLst>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4149"/>
              <a:gd name="connsiteY0" fmla="*/ 0 h 1385171"/>
              <a:gd name="connsiteX1" fmla="*/ 3474149 w 3474149"/>
              <a:gd name="connsiteY1" fmla="*/ 0 h 1385171"/>
              <a:gd name="connsiteX2" fmla="*/ 3474149 w 3474149"/>
              <a:gd name="connsiteY2" fmla="*/ 1385171 h 1385171"/>
              <a:gd name="connsiteX3" fmla="*/ 0 w 3474149"/>
              <a:gd name="connsiteY3" fmla="*/ 1385171 h 1385171"/>
              <a:gd name="connsiteX4" fmla="*/ 0 w 3474149"/>
              <a:gd name="connsiteY4" fmla="*/ 0 h 1385171"/>
              <a:gd name="connsiteX0" fmla="*/ 0 w 3475063"/>
              <a:gd name="connsiteY0" fmla="*/ 0 h 1385171"/>
              <a:gd name="connsiteX1" fmla="*/ 3474149 w 3475063"/>
              <a:gd name="connsiteY1" fmla="*/ 0 h 1385171"/>
              <a:gd name="connsiteX2" fmla="*/ 3475063 w 3475063"/>
              <a:gd name="connsiteY2" fmla="*/ 422426 h 1385171"/>
              <a:gd name="connsiteX3" fmla="*/ 3474149 w 3475063"/>
              <a:gd name="connsiteY3" fmla="*/ 1385171 h 1385171"/>
              <a:gd name="connsiteX4" fmla="*/ 0 w 3475063"/>
              <a:gd name="connsiteY4" fmla="*/ 1385171 h 1385171"/>
              <a:gd name="connsiteX5" fmla="*/ 0 w 3475063"/>
              <a:gd name="connsiteY5" fmla="*/ 0 h 1385171"/>
              <a:gd name="connsiteX0" fmla="*/ 0 w 3728608"/>
              <a:gd name="connsiteY0" fmla="*/ 0 h 1385171"/>
              <a:gd name="connsiteX1" fmla="*/ 3474149 w 3728608"/>
              <a:gd name="connsiteY1" fmla="*/ 0 h 1385171"/>
              <a:gd name="connsiteX2" fmla="*/ 3475063 w 3728608"/>
              <a:gd name="connsiteY2" fmla="*/ 422426 h 1385171"/>
              <a:gd name="connsiteX3" fmla="*/ 3465538 w 3728608"/>
              <a:gd name="connsiteY3" fmla="*/ 822476 h 1385171"/>
              <a:gd name="connsiteX4" fmla="*/ 3474149 w 3728608"/>
              <a:gd name="connsiteY4" fmla="*/ 1385171 h 1385171"/>
              <a:gd name="connsiteX5" fmla="*/ 0 w 3728608"/>
              <a:gd name="connsiteY5" fmla="*/ 1385171 h 1385171"/>
              <a:gd name="connsiteX6" fmla="*/ 0 w 3728608"/>
              <a:gd name="connsiteY6" fmla="*/ 0 h 1385171"/>
              <a:gd name="connsiteX0" fmla="*/ 0 w 3475615"/>
              <a:gd name="connsiteY0" fmla="*/ 0 h 1385171"/>
              <a:gd name="connsiteX1" fmla="*/ 3474149 w 3475615"/>
              <a:gd name="connsiteY1" fmla="*/ 0 h 1385171"/>
              <a:gd name="connsiteX2" fmla="*/ 3475063 w 3475615"/>
              <a:gd name="connsiteY2" fmla="*/ 422426 h 1385171"/>
              <a:gd name="connsiteX3" fmla="*/ 3465538 w 3475615"/>
              <a:gd name="connsiteY3" fmla="*/ 822476 h 1385171"/>
              <a:gd name="connsiteX4" fmla="*/ 3474149 w 3475615"/>
              <a:gd name="connsiteY4" fmla="*/ 1385171 h 1385171"/>
              <a:gd name="connsiteX5" fmla="*/ 0 w 3475615"/>
              <a:gd name="connsiteY5" fmla="*/ 1385171 h 1385171"/>
              <a:gd name="connsiteX6" fmla="*/ 0 w 3475615"/>
              <a:gd name="connsiteY6" fmla="*/ 0 h 1385171"/>
              <a:gd name="connsiteX0" fmla="*/ 0 w 3475739"/>
              <a:gd name="connsiteY0" fmla="*/ 0 h 1385171"/>
              <a:gd name="connsiteX1" fmla="*/ 3474149 w 3475739"/>
              <a:gd name="connsiteY1" fmla="*/ 0 h 1385171"/>
              <a:gd name="connsiteX2" fmla="*/ 3475063 w 3475739"/>
              <a:gd name="connsiteY2" fmla="*/ 422426 h 1385171"/>
              <a:gd name="connsiteX3" fmla="*/ 3456013 w 3475739"/>
              <a:gd name="connsiteY3" fmla="*/ 698651 h 1385171"/>
              <a:gd name="connsiteX4" fmla="*/ 3465538 w 3475739"/>
              <a:gd name="connsiteY4" fmla="*/ 822476 h 1385171"/>
              <a:gd name="connsiteX5" fmla="*/ 3474149 w 3475739"/>
              <a:gd name="connsiteY5" fmla="*/ 1385171 h 1385171"/>
              <a:gd name="connsiteX6" fmla="*/ 0 w 3475739"/>
              <a:gd name="connsiteY6" fmla="*/ 1385171 h 1385171"/>
              <a:gd name="connsiteX7" fmla="*/ 0 w 3475739"/>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65538 w 3684621"/>
              <a:gd name="connsiteY4" fmla="*/ 822476 h 1385171"/>
              <a:gd name="connsiteX5" fmla="*/ 3474149 w 3684621"/>
              <a:gd name="connsiteY5" fmla="*/ 1385171 h 1385171"/>
              <a:gd name="connsiteX6" fmla="*/ 0 w 3684621"/>
              <a:gd name="connsiteY6" fmla="*/ 1385171 h 1385171"/>
              <a:gd name="connsiteX7" fmla="*/ 0 w 3684621"/>
              <a:gd name="connsiteY7" fmla="*/ 0 h 1385171"/>
              <a:gd name="connsiteX0" fmla="*/ 0 w 3684621"/>
              <a:gd name="connsiteY0" fmla="*/ 0 h 1385171"/>
              <a:gd name="connsiteX1" fmla="*/ 3474149 w 3684621"/>
              <a:gd name="connsiteY1" fmla="*/ 0 h 1385171"/>
              <a:gd name="connsiteX2" fmla="*/ 3475063 w 3684621"/>
              <a:gd name="connsiteY2" fmla="*/ 422426 h 1385171"/>
              <a:gd name="connsiteX3" fmla="*/ 3684613 w 3684621"/>
              <a:gd name="connsiteY3" fmla="*/ 717701 h 1385171"/>
              <a:gd name="connsiteX4" fmla="*/ 3484588 w 3684621"/>
              <a:gd name="connsiteY4" fmla="*/ 946301 h 1385171"/>
              <a:gd name="connsiteX5" fmla="*/ 3474149 w 3684621"/>
              <a:gd name="connsiteY5" fmla="*/ 1385171 h 1385171"/>
              <a:gd name="connsiteX6" fmla="*/ 0 w 3684621"/>
              <a:gd name="connsiteY6" fmla="*/ 1385171 h 1385171"/>
              <a:gd name="connsiteX7" fmla="*/ 0 w 3684621"/>
              <a:gd name="connsiteY7" fmla="*/ 0 h 1385171"/>
              <a:gd name="connsiteX0" fmla="*/ 0 w 3694146"/>
              <a:gd name="connsiteY0" fmla="*/ 0 h 1385171"/>
              <a:gd name="connsiteX1" fmla="*/ 3474149 w 3694146"/>
              <a:gd name="connsiteY1" fmla="*/ 0 h 1385171"/>
              <a:gd name="connsiteX2" fmla="*/ 3475063 w 3694146"/>
              <a:gd name="connsiteY2" fmla="*/ 422426 h 1385171"/>
              <a:gd name="connsiteX3" fmla="*/ 3694138 w 3694146"/>
              <a:gd name="connsiteY3" fmla="*/ 679601 h 1385171"/>
              <a:gd name="connsiteX4" fmla="*/ 3484588 w 3694146"/>
              <a:gd name="connsiteY4" fmla="*/ 946301 h 1385171"/>
              <a:gd name="connsiteX5" fmla="*/ 3474149 w 3694146"/>
              <a:gd name="connsiteY5" fmla="*/ 1385171 h 1385171"/>
              <a:gd name="connsiteX6" fmla="*/ 0 w 3694146"/>
              <a:gd name="connsiteY6" fmla="*/ 1385171 h 1385171"/>
              <a:gd name="connsiteX7" fmla="*/ 0 w 3694146"/>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75063 w 3694138"/>
              <a:gd name="connsiteY2" fmla="*/ 422426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472220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946301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694138"/>
              <a:gd name="connsiteY0" fmla="*/ 0 h 1385171"/>
              <a:gd name="connsiteX1" fmla="*/ 3474149 w 3694138"/>
              <a:gd name="connsiteY1" fmla="*/ 0 h 1385171"/>
              <a:gd name="connsiteX2" fmla="*/ 3484116 w 3694138"/>
              <a:gd name="connsiteY2" fmla="*/ 558228 h 1385171"/>
              <a:gd name="connsiteX3" fmla="*/ 3694138 w 3694138"/>
              <a:gd name="connsiteY3" fmla="*/ 679601 h 1385171"/>
              <a:gd name="connsiteX4" fmla="*/ 3484588 w 3694138"/>
              <a:gd name="connsiteY4" fmla="*/ 833132 h 1385171"/>
              <a:gd name="connsiteX5" fmla="*/ 3474149 w 3694138"/>
              <a:gd name="connsiteY5" fmla="*/ 1385171 h 1385171"/>
              <a:gd name="connsiteX6" fmla="*/ 0 w 3694138"/>
              <a:gd name="connsiteY6" fmla="*/ 1385171 h 1385171"/>
              <a:gd name="connsiteX7" fmla="*/ 0 w 3694138"/>
              <a:gd name="connsiteY7" fmla="*/ 0 h 1385171"/>
              <a:gd name="connsiteX0" fmla="*/ 0 w 3703192"/>
              <a:gd name="connsiteY0" fmla="*/ 0 h 1385171"/>
              <a:gd name="connsiteX1" fmla="*/ 3474149 w 3703192"/>
              <a:gd name="connsiteY1" fmla="*/ 0 h 1385171"/>
              <a:gd name="connsiteX2" fmla="*/ 3484116 w 3703192"/>
              <a:gd name="connsiteY2" fmla="*/ 558228 h 1385171"/>
              <a:gd name="connsiteX3" fmla="*/ 3703192 w 3703192"/>
              <a:gd name="connsiteY3" fmla="*/ 684128 h 1385171"/>
              <a:gd name="connsiteX4" fmla="*/ 3484588 w 3703192"/>
              <a:gd name="connsiteY4" fmla="*/ 833132 h 1385171"/>
              <a:gd name="connsiteX5" fmla="*/ 3474149 w 3703192"/>
              <a:gd name="connsiteY5" fmla="*/ 1385171 h 1385171"/>
              <a:gd name="connsiteX6" fmla="*/ 0 w 3703192"/>
              <a:gd name="connsiteY6" fmla="*/ 1385171 h 1385171"/>
              <a:gd name="connsiteX7" fmla="*/ 0 w 3703192"/>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529685"/>
              <a:gd name="connsiteY0" fmla="*/ 0 h 1385171"/>
              <a:gd name="connsiteX1" fmla="*/ 3474149 w 3529685"/>
              <a:gd name="connsiteY1" fmla="*/ 0 h 1385171"/>
              <a:gd name="connsiteX2" fmla="*/ 3484116 w 3529685"/>
              <a:gd name="connsiteY2" fmla="*/ 558228 h 1385171"/>
              <a:gd name="connsiteX3" fmla="*/ 3244740 w 3529685"/>
              <a:gd name="connsiteY3" fmla="*/ 690668 h 1385171"/>
              <a:gd name="connsiteX4" fmla="*/ 3484588 w 3529685"/>
              <a:gd name="connsiteY4" fmla="*/ 833132 h 1385171"/>
              <a:gd name="connsiteX5" fmla="*/ 3474149 w 3529685"/>
              <a:gd name="connsiteY5" fmla="*/ 1385171 h 1385171"/>
              <a:gd name="connsiteX6" fmla="*/ 0 w 3529685"/>
              <a:gd name="connsiteY6" fmla="*/ 1385171 h 1385171"/>
              <a:gd name="connsiteX7" fmla="*/ 0 w 3529685"/>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809"/>
              <a:gd name="connsiteY0" fmla="*/ 0 h 1385171"/>
              <a:gd name="connsiteX1" fmla="*/ 3474149 w 3484809"/>
              <a:gd name="connsiteY1" fmla="*/ 0 h 1385171"/>
              <a:gd name="connsiteX2" fmla="*/ 3484116 w 3484809"/>
              <a:gd name="connsiteY2" fmla="*/ 558228 h 1385171"/>
              <a:gd name="connsiteX3" fmla="*/ 3244740 w 3484809"/>
              <a:gd name="connsiteY3" fmla="*/ 690668 h 1385171"/>
              <a:gd name="connsiteX4" fmla="*/ 3484588 w 3484809"/>
              <a:gd name="connsiteY4" fmla="*/ 833132 h 1385171"/>
              <a:gd name="connsiteX5" fmla="*/ 3474149 w 3484809"/>
              <a:gd name="connsiteY5" fmla="*/ 1385171 h 1385171"/>
              <a:gd name="connsiteX6" fmla="*/ 0 w 3484809"/>
              <a:gd name="connsiteY6" fmla="*/ 1385171 h 1385171"/>
              <a:gd name="connsiteX7" fmla="*/ 0 w 3484809"/>
              <a:gd name="connsiteY7" fmla="*/ 0 h 1385171"/>
              <a:gd name="connsiteX0" fmla="*/ 0 w 3484116"/>
              <a:gd name="connsiteY0" fmla="*/ 0 h 1385171"/>
              <a:gd name="connsiteX1" fmla="*/ 3474149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85171"/>
              <a:gd name="connsiteX1" fmla="*/ 3481173 w 3484116"/>
              <a:gd name="connsiteY1" fmla="*/ 0 h 1385171"/>
              <a:gd name="connsiteX2" fmla="*/ 3484116 w 3484116"/>
              <a:gd name="connsiteY2" fmla="*/ 558228 h 1385171"/>
              <a:gd name="connsiteX3" fmla="*/ 3244740 w 3484116"/>
              <a:gd name="connsiteY3" fmla="*/ 690668 h 1385171"/>
              <a:gd name="connsiteX4" fmla="*/ 3476995 w 3484116"/>
              <a:gd name="connsiteY4" fmla="*/ 833132 h 1385171"/>
              <a:gd name="connsiteX5" fmla="*/ 3474149 w 3484116"/>
              <a:gd name="connsiteY5" fmla="*/ 1385171 h 1385171"/>
              <a:gd name="connsiteX6" fmla="*/ 0 w 3484116"/>
              <a:gd name="connsiteY6" fmla="*/ 1385171 h 1385171"/>
              <a:gd name="connsiteX7" fmla="*/ 0 w 3484116"/>
              <a:gd name="connsiteY7" fmla="*/ 0 h 1385171"/>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396890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467126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44740 w 3484116"/>
              <a:gd name="connsiteY3" fmla="*/ 690668 h 1396530"/>
              <a:gd name="connsiteX4" fmla="*/ 3476995 w 3484116"/>
              <a:gd name="connsiteY4" fmla="*/ 833132 h 1396530"/>
              <a:gd name="connsiteX5" fmla="*/ 3474149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74149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3132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6530"/>
              <a:gd name="connsiteX1" fmla="*/ 3481173 w 3484116"/>
              <a:gd name="connsiteY1" fmla="*/ 0 h 1396530"/>
              <a:gd name="connsiteX2" fmla="*/ 3484116 w 3484116"/>
              <a:gd name="connsiteY2" fmla="*/ 558228 h 1396530"/>
              <a:gd name="connsiteX3" fmla="*/ 3223669 w 3484116"/>
              <a:gd name="connsiteY3" fmla="*/ 690668 h 1396530"/>
              <a:gd name="connsiteX4" fmla="*/ 3476995 w 3484116"/>
              <a:gd name="connsiteY4" fmla="*/ 838811 h 1396530"/>
              <a:gd name="connsiteX5" fmla="*/ 3481172 w 3484116"/>
              <a:gd name="connsiteY5" fmla="*/ 1396530 h 1396530"/>
              <a:gd name="connsiteX6" fmla="*/ 0 w 3484116"/>
              <a:gd name="connsiteY6" fmla="*/ 1385171 h 1396530"/>
              <a:gd name="connsiteX7" fmla="*/ 0 w 3484116"/>
              <a:gd name="connsiteY7" fmla="*/ 0 h 1396530"/>
              <a:gd name="connsiteX0" fmla="*/ 0 w 3484116"/>
              <a:gd name="connsiteY0" fmla="*/ 0 h 1390850"/>
              <a:gd name="connsiteX1" fmla="*/ 3481173 w 3484116"/>
              <a:gd name="connsiteY1" fmla="*/ 0 h 1390850"/>
              <a:gd name="connsiteX2" fmla="*/ 3484116 w 3484116"/>
              <a:gd name="connsiteY2" fmla="*/ 558228 h 1390850"/>
              <a:gd name="connsiteX3" fmla="*/ 3223669 w 3484116"/>
              <a:gd name="connsiteY3" fmla="*/ 690668 h 1390850"/>
              <a:gd name="connsiteX4" fmla="*/ 3476995 w 3484116"/>
              <a:gd name="connsiteY4" fmla="*/ 838811 h 1390850"/>
              <a:gd name="connsiteX5" fmla="*/ 3481172 w 3484116"/>
              <a:gd name="connsiteY5" fmla="*/ 1390850 h 1390850"/>
              <a:gd name="connsiteX6" fmla="*/ 0 w 3484116"/>
              <a:gd name="connsiteY6" fmla="*/ 1385171 h 1390850"/>
              <a:gd name="connsiteX7" fmla="*/ 0 w 3484116"/>
              <a:gd name="connsiteY7" fmla="*/ 0 h 1390850"/>
              <a:gd name="connsiteX0" fmla="*/ 0 w 3484116"/>
              <a:gd name="connsiteY0" fmla="*/ 0 h 1385171"/>
              <a:gd name="connsiteX1" fmla="*/ 3481173 w 3484116"/>
              <a:gd name="connsiteY1" fmla="*/ 0 h 1385171"/>
              <a:gd name="connsiteX2" fmla="*/ 3484116 w 3484116"/>
              <a:gd name="connsiteY2" fmla="*/ 558228 h 1385171"/>
              <a:gd name="connsiteX3" fmla="*/ 3223669 w 3484116"/>
              <a:gd name="connsiteY3" fmla="*/ 690668 h 1385171"/>
              <a:gd name="connsiteX4" fmla="*/ 3476995 w 3484116"/>
              <a:gd name="connsiteY4" fmla="*/ 838811 h 1385171"/>
              <a:gd name="connsiteX5" fmla="*/ 3481172 w 3484116"/>
              <a:gd name="connsiteY5" fmla="*/ 1385170 h 1385171"/>
              <a:gd name="connsiteX6" fmla="*/ 0 w 3484116"/>
              <a:gd name="connsiteY6" fmla="*/ 1385171 h 1385171"/>
              <a:gd name="connsiteX7" fmla="*/ 0 w 3484116"/>
              <a:gd name="connsiteY7" fmla="*/ 0 h 1385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4116" h="1385171">
                <a:moveTo>
                  <a:pt x="0" y="0"/>
                </a:moveTo>
                <a:lnTo>
                  <a:pt x="3481173" y="0"/>
                </a:lnTo>
                <a:cubicBezTo>
                  <a:pt x="3481478" y="140809"/>
                  <a:pt x="3483811" y="417419"/>
                  <a:pt x="3484116" y="558228"/>
                </a:cubicBezTo>
                <a:cubicBezTo>
                  <a:pt x="3241294" y="690823"/>
                  <a:pt x="3463042" y="555927"/>
                  <a:pt x="3223669" y="690668"/>
                </a:cubicBezTo>
                <a:cubicBezTo>
                  <a:pt x="3461864" y="833385"/>
                  <a:pt x="3241765" y="697687"/>
                  <a:pt x="3476995" y="838811"/>
                </a:cubicBezTo>
                <a:cubicBezTo>
                  <a:pt x="3478430" y="953231"/>
                  <a:pt x="3487262" y="853238"/>
                  <a:pt x="3481172" y="1385170"/>
                </a:cubicBezTo>
                <a:lnTo>
                  <a:pt x="0" y="1385171"/>
                </a:lnTo>
                <a:lnTo>
                  <a:pt x="0" y="0"/>
                </a:lnTo>
                <a:close/>
              </a:path>
            </a:pathLst>
          </a:cu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
        <p:nvSpPr>
          <p:cNvPr id="8" name="Text Placeholder 9">
            <a:extLst>
              <a:ext uri="{FF2B5EF4-FFF2-40B4-BE49-F238E27FC236}">
                <a16:creationId xmlns="" xmlns:a16="http://schemas.microsoft.com/office/drawing/2014/main" id="{43B49957-DF32-4E4B-9822-B38CE45860C9}"/>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188379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4_Images &amp; Contents Layout">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3069000" y="0"/>
            <a:ext cx="6075000" cy="3960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p:cNvSpPr>
            <a:spLocks noGrp="1"/>
          </p:cNvSpPr>
          <p:nvPr>
            <p:ph type="pic" idx="10" hasCustomPrompt="1"/>
          </p:nvPr>
        </p:nvSpPr>
        <p:spPr>
          <a:xfrm>
            <a:off x="0" y="3960000"/>
            <a:ext cx="3069000" cy="2898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2" name="Rectangle 1"/>
          <p:cNvSpPr/>
          <p:nvPr userDrawn="1"/>
        </p:nvSpPr>
        <p:spPr>
          <a:xfrm>
            <a:off x="3150000" y="4050000"/>
            <a:ext cx="5994000" cy="2808000"/>
          </a:xfrm>
          <a:prstGeom prst="rect">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b="1" dirty="0">
              <a:latin typeface="+mn-lt"/>
            </a:endParaRPr>
          </a:p>
        </p:txBody>
      </p:sp>
    </p:spTree>
    <p:extLst>
      <p:ext uri="{BB962C8B-B14F-4D97-AF65-F5344CB8AC3E}">
        <p14:creationId xmlns:p14="http://schemas.microsoft.com/office/powerpoint/2010/main" val="7869293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grpSp>
        <p:nvGrpSpPr>
          <p:cNvPr id="2" name="Group 3">
            <a:extLst>
              <a:ext uri="{FF2B5EF4-FFF2-40B4-BE49-F238E27FC236}">
                <a16:creationId xmlns="" xmlns:a16="http://schemas.microsoft.com/office/drawing/2014/main" id="{6AFC8E2B-3DB4-4AF6-953A-C33362BE5CC9}"/>
              </a:ext>
            </a:extLst>
          </p:cNvPr>
          <p:cNvGrpSpPr/>
          <p:nvPr userDrawn="1"/>
        </p:nvGrpSpPr>
        <p:grpSpPr>
          <a:xfrm>
            <a:off x="547088" y="1780758"/>
            <a:ext cx="1836885" cy="4305530"/>
            <a:chOff x="445712" y="1449040"/>
            <a:chExt cx="2113018" cy="3924176"/>
          </a:xfrm>
        </p:grpSpPr>
        <p:sp>
          <p:nvSpPr>
            <p:cNvPr id="3" name="Rounded Rectangle 4">
              <a:extLst>
                <a:ext uri="{FF2B5EF4-FFF2-40B4-BE49-F238E27FC236}">
                  <a16:creationId xmlns="" xmlns:a16="http://schemas.microsoft.com/office/drawing/2014/main" id="{7A4DDBEC-A6AA-4FAE-939C-E51F0753BB3C}"/>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p>
          </p:txBody>
        </p:sp>
        <p:sp>
          <p:nvSpPr>
            <p:cNvPr id="4" name="Rectangle 5">
              <a:extLst>
                <a:ext uri="{FF2B5EF4-FFF2-40B4-BE49-F238E27FC236}">
                  <a16:creationId xmlns="" xmlns:a16="http://schemas.microsoft.com/office/drawing/2014/main" id="{F405B79D-D36E-42E0-B1E4-02A7AD9C7BE9}"/>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5" name="Group 6">
              <a:extLst>
                <a:ext uri="{FF2B5EF4-FFF2-40B4-BE49-F238E27FC236}">
                  <a16:creationId xmlns="" xmlns:a16="http://schemas.microsoft.com/office/drawing/2014/main" id="{D4EBD95C-281A-45E3-A0A3-4157F1194F9D}"/>
                </a:ext>
              </a:extLst>
            </p:cNvPr>
            <p:cNvGrpSpPr/>
            <p:nvPr userDrawn="1"/>
          </p:nvGrpSpPr>
          <p:grpSpPr>
            <a:xfrm>
              <a:off x="1407705" y="5045834"/>
              <a:ext cx="211967" cy="211967"/>
              <a:chOff x="1549420" y="5712364"/>
              <a:chExt cx="312583" cy="312583"/>
            </a:xfrm>
          </p:grpSpPr>
          <p:sp>
            <p:nvSpPr>
              <p:cNvPr id="6" name="Oval 7">
                <a:extLst>
                  <a:ext uri="{FF2B5EF4-FFF2-40B4-BE49-F238E27FC236}">
                    <a16:creationId xmlns="" xmlns:a16="http://schemas.microsoft.com/office/drawing/2014/main" id="{36DEDE59-F2FA-467D-8AB9-83B595D753E8}"/>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7" name="Rounded Rectangle 8">
                <a:extLst>
                  <a:ext uri="{FF2B5EF4-FFF2-40B4-BE49-F238E27FC236}">
                    <a16:creationId xmlns="" xmlns:a16="http://schemas.microsoft.com/office/drawing/2014/main" id="{F591F9C8-76E3-4024-AFE8-335C2C7EB214}"/>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sp>
        <p:nvSpPr>
          <p:cNvPr id="8" name="Picture Placeholder 2">
            <a:extLst>
              <a:ext uri="{FF2B5EF4-FFF2-40B4-BE49-F238E27FC236}">
                <a16:creationId xmlns="" xmlns:a16="http://schemas.microsoft.com/office/drawing/2014/main" id="{80EABF78-93EB-4570-BB19-5F5295FD48FB}"/>
              </a:ext>
            </a:extLst>
          </p:cNvPr>
          <p:cNvSpPr>
            <a:spLocks noGrp="1"/>
          </p:cNvSpPr>
          <p:nvPr>
            <p:ph type="pic" idx="15" hasCustomPrompt="1"/>
          </p:nvPr>
        </p:nvSpPr>
        <p:spPr>
          <a:xfrm>
            <a:off x="655099" y="2174930"/>
            <a:ext cx="1614574" cy="3348746"/>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9" name="Text Placeholder 9">
            <a:extLst>
              <a:ext uri="{FF2B5EF4-FFF2-40B4-BE49-F238E27FC236}">
                <a16:creationId xmlns="" xmlns:a16="http://schemas.microsoft.com/office/drawing/2014/main" id="{65B89BB1-85FB-4C6F-A2B2-3F30C3A5B9C6}"/>
              </a:ext>
            </a:extLst>
          </p:cNvPr>
          <p:cNvSpPr>
            <a:spLocks noGrp="1"/>
          </p:cNvSpPr>
          <p:nvPr>
            <p:ph type="body" sz="quarter" idx="10" hasCustomPrompt="1"/>
          </p:nvPr>
        </p:nvSpPr>
        <p:spPr>
          <a:xfrm>
            <a:off x="242649" y="339514"/>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649280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solidFill>
          <a:schemeClr val="accent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9" y="332487"/>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9" y="123478"/>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265510" y="1131592"/>
            <a:ext cx="2670575"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398951" y="1347500"/>
            <a:ext cx="115401"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2207154" y="1362299"/>
            <a:ext cx="685849" cy="51386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 xmlns:a16="http://schemas.microsoft.com/office/drawing/2014/main" id="{5644E8BB-F13A-4AE0-889E-633DE4143787}"/>
              </a:ext>
            </a:extLst>
          </p:cNvPr>
          <p:cNvSpPr txBox="1"/>
          <p:nvPr userDrawn="1"/>
        </p:nvSpPr>
        <p:spPr>
          <a:xfrm>
            <a:off x="533778" y="1529492"/>
            <a:ext cx="1674186"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 xmlns:a16="http://schemas.microsoft.com/office/drawing/2014/main" id="{F2CE2B8B-ED32-491A-95B2-D28904BC432C}"/>
              </a:ext>
            </a:extLst>
          </p:cNvPr>
          <p:cNvSpPr txBox="1"/>
          <p:nvPr userDrawn="1"/>
        </p:nvSpPr>
        <p:spPr>
          <a:xfrm>
            <a:off x="533778" y="2127463"/>
            <a:ext cx="1674186"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 xmlns:a16="http://schemas.microsoft.com/office/drawing/2014/main" id="{962A52DF-2523-4479-BFA3-B5ACE9887E1C}"/>
              </a:ext>
            </a:extLst>
          </p:cNvPr>
          <p:cNvSpPr txBox="1"/>
          <p:nvPr userDrawn="1"/>
        </p:nvSpPr>
        <p:spPr>
          <a:xfrm>
            <a:off x="540922" y="5808443"/>
            <a:ext cx="1674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 xmlns:a16="http://schemas.microsoft.com/office/drawing/2014/main" id="{BAAC314F-E96A-4408-95DE-A70E9ED054AF}"/>
              </a:ext>
            </a:extLst>
          </p:cNvPr>
          <p:cNvSpPr txBox="1"/>
          <p:nvPr userDrawn="1"/>
        </p:nvSpPr>
        <p:spPr>
          <a:xfrm>
            <a:off x="540922" y="4234884"/>
            <a:ext cx="2037972" cy="1815882"/>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solidFill>
          <a:schemeClr val="accent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612CDE-AC59-4756-8A8E-691147DB414E}" type="datetimeFigureOut">
              <a:rPr lang="en-IN" smtClean="0"/>
              <a:t>07-11-2025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612CDE-AC59-4756-8A8E-691147DB414E}" type="datetimeFigureOut">
              <a:rPr lang="en-IN" smtClean="0"/>
              <a:t>07-11-2025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612CDE-AC59-4756-8A8E-691147DB414E}" type="datetimeFigureOut">
              <a:rPr lang="en-IN" smtClean="0"/>
              <a:t>07-11-2025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612CDE-AC59-4756-8A8E-691147DB414E}" type="datetimeFigureOut">
              <a:rPr lang="en-IN" smtClean="0"/>
              <a:t>07-11-2025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12CDE-AC59-4756-8A8E-691147DB414E}" type="datetimeFigureOut">
              <a:rPr lang="en-IN" smtClean="0"/>
              <a:t>07-11-2025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701443-B282-45A5-A130-00C37FD35501}" type="slidenum">
              <a:rPr lang="en-IN" smtClean="0"/>
              <a:t>‹#›</a:t>
            </a:fld>
            <a:endParaRPr lang="en-IN"/>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D612CDE-AC59-4756-8A8E-691147DB414E}" type="datetimeFigureOut">
              <a:rPr lang="en-IN" smtClean="0"/>
              <a:t>07-11-2025</a:t>
            </a:fld>
            <a:endParaRPr lang="en-IN"/>
          </a:p>
        </p:txBody>
      </p:sp>
      <p:sp>
        <p:nvSpPr>
          <p:cNvPr id="9" name="Slide Number Placeholder 8"/>
          <p:cNvSpPr>
            <a:spLocks noGrp="1"/>
          </p:cNvSpPr>
          <p:nvPr>
            <p:ph type="sldNum" sz="quarter" idx="11"/>
          </p:nvPr>
        </p:nvSpPr>
        <p:spPr/>
        <p:txBody>
          <a:bodyPr/>
          <a:lstStyle/>
          <a:p>
            <a:fld id="{3D701443-B282-45A5-A130-00C37FD35501}" type="slidenum">
              <a:rPr lang="en-IN" smtClean="0"/>
              <a:t>‹#›</a:t>
            </a:fld>
            <a:endParaRPr lang="en-IN"/>
          </a:p>
        </p:txBody>
      </p:sp>
      <p:sp>
        <p:nvSpPr>
          <p:cNvPr id="10" name="Footer Placeholder 9"/>
          <p:cNvSpPr>
            <a:spLocks noGrp="1"/>
          </p:cNvSpPr>
          <p:nvPr>
            <p:ph type="ftr" sz="quarter" idx="12"/>
          </p:nvPr>
        </p:nvSpPr>
        <p:spPr/>
        <p:txBody>
          <a:bodyPr/>
          <a:lstStyle/>
          <a:p>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4496944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612CDE-AC59-4756-8A8E-691147DB414E}" type="datetimeFigureOut">
              <a:rPr lang="en-IN" smtClean="0"/>
              <a:t>07-11-2025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701443-B282-45A5-A130-00C37FD35501}"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839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 xmlns:a16="http://schemas.microsoft.com/office/drawing/2014/main" id="{EF70765A-4598-4D75-8EBE-B820808F6559}"/>
              </a:ext>
            </a:extLst>
          </p:cNvPr>
          <p:cNvSpPr>
            <a:spLocks noGrp="1"/>
          </p:cNvSpPr>
          <p:nvPr>
            <p:ph type="body" sz="quarter" idx="10" hasCustomPrompt="1"/>
          </p:nvPr>
        </p:nvSpPr>
        <p:spPr>
          <a:xfrm>
            <a:off x="242649" y="339516"/>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그림 개체 틀 2">
            <a:extLst>
              <a:ext uri="{FF2B5EF4-FFF2-40B4-BE49-F238E27FC236}">
                <a16:creationId xmlns="" xmlns:a16="http://schemas.microsoft.com/office/drawing/2014/main" id="{0C343531-C33C-4C25-92D2-37F38D8E1435}"/>
              </a:ext>
            </a:extLst>
          </p:cNvPr>
          <p:cNvSpPr>
            <a:spLocks noGrp="1"/>
          </p:cNvSpPr>
          <p:nvPr>
            <p:ph type="pic" sz="quarter" idx="11" hasCustomPrompt="1"/>
          </p:nvPr>
        </p:nvSpPr>
        <p:spPr>
          <a:xfrm>
            <a:off x="677350"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5" name="Rectangle 4">
            <a:extLst>
              <a:ext uri="{FF2B5EF4-FFF2-40B4-BE49-F238E27FC236}">
                <a16:creationId xmlns="" xmlns:a16="http://schemas.microsoft.com/office/drawing/2014/main" id="{C83EB247-24FE-43DB-876D-46FBE118966B}"/>
              </a:ext>
            </a:extLst>
          </p:cNvPr>
          <p:cNvSpPr/>
          <p:nvPr userDrawn="1"/>
        </p:nvSpPr>
        <p:spPr>
          <a:xfrm>
            <a:off x="1967201" y="2468900"/>
            <a:ext cx="1296000" cy="220824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
        <p:nvSpPr>
          <p:cNvPr id="6" name="그림 개체 틀 2">
            <a:extLst>
              <a:ext uri="{FF2B5EF4-FFF2-40B4-BE49-F238E27FC236}">
                <a16:creationId xmlns="" xmlns:a16="http://schemas.microsoft.com/office/drawing/2014/main" id="{C683DC15-5527-4F50-A643-AF008C41805E}"/>
              </a:ext>
            </a:extLst>
          </p:cNvPr>
          <p:cNvSpPr>
            <a:spLocks noGrp="1"/>
          </p:cNvSpPr>
          <p:nvPr>
            <p:ph type="pic" sz="quarter" idx="47" hasCustomPrompt="1"/>
          </p:nvPr>
        </p:nvSpPr>
        <p:spPr>
          <a:xfrm>
            <a:off x="3271645"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7" name="Rectangle 6">
            <a:extLst>
              <a:ext uri="{FF2B5EF4-FFF2-40B4-BE49-F238E27FC236}">
                <a16:creationId xmlns="" xmlns:a16="http://schemas.microsoft.com/office/drawing/2014/main" id="{53A10AE7-835F-4269-A407-A66B752CE321}"/>
              </a:ext>
            </a:extLst>
          </p:cNvPr>
          <p:cNvSpPr/>
          <p:nvPr userDrawn="1"/>
        </p:nvSpPr>
        <p:spPr>
          <a:xfrm>
            <a:off x="4568792" y="2468900"/>
            <a:ext cx="1296000" cy="220824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
        <p:nvSpPr>
          <p:cNvPr id="8" name="그림 개체 틀 2">
            <a:extLst>
              <a:ext uri="{FF2B5EF4-FFF2-40B4-BE49-F238E27FC236}">
                <a16:creationId xmlns="" xmlns:a16="http://schemas.microsoft.com/office/drawing/2014/main" id="{4EF1627A-720E-4173-B3EC-9C778F349ABB}"/>
              </a:ext>
            </a:extLst>
          </p:cNvPr>
          <p:cNvSpPr>
            <a:spLocks noGrp="1"/>
          </p:cNvSpPr>
          <p:nvPr>
            <p:ph type="pic" sz="quarter" idx="50" hasCustomPrompt="1"/>
          </p:nvPr>
        </p:nvSpPr>
        <p:spPr>
          <a:xfrm>
            <a:off x="5859408" y="2473712"/>
            <a:ext cx="1296000"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9" name="Rectangle 8">
            <a:extLst>
              <a:ext uri="{FF2B5EF4-FFF2-40B4-BE49-F238E27FC236}">
                <a16:creationId xmlns="" xmlns:a16="http://schemas.microsoft.com/office/drawing/2014/main" id="{493DA0D7-2EC3-4A44-971B-0235F439E141}"/>
              </a:ext>
            </a:extLst>
          </p:cNvPr>
          <p:cNvSpPr/>
          <p:nvPr userDrawn="1"/>
        </p:nvSpPr>
        <p:spPr>
          <a:xfrm>
            <a:off x="7156554" y="2468900"/>
            <a:ext cx="1296000" cy="22082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cs typeface="Arial" pitchFamily="34" charset="0"/>
            </a:endParaRPr>
          </a:p>
        </p:txBody>
      </p:sp>
    </p:spTree>
    <p:extLst>
      <p:ext uri="{BB962C8B-B14F-4D97-AF65-F5344CB8AC3E}">
        <p14:creationId xmlns:p14="http://schemas.microsoft.com/office/powerpoint/2010/main" val="768664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slideLayout" Target="../slideLayouts/slideLayout22.xml"/><Relationship Id="rId3" Type="http://schemas.openxmlformats.org/officeDocument/2006/relationships/slideLayout" Target="../slideLayouts/slideLayout7.xml"/><Relationship Id="rId21" Type="http://schemas.openxmlformats.org/officeDocument/2006/relationships/theme" Target="../theme/theme2.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slideLayout" Target="../slideLayouts/slideLayout24.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slideLayout" Target="../slideLayouts/slideLayout23.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5" Type="http://schemas.openxmlformats.org/officeDocument/2006/relationships/theme" Target="../theme/theme4.xml"/><Relationship Id="rId4"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18" Type="http://schemas.openxmlformats.org/officeDocument/2006/relationships/slideLayout" Target="../slideLayouts/slideLayout47.xml"/><Relationship Id="rId3" Type="http://schemas.openxmlformats.org/officeDocument/2006/relationships/slideLayout" Target="../slideLayouts/slideLayout32.xml"/><Relationship Id="rId21" Type="http://schemas.openxmlformats.org/officeDocument/2006/relationships/theme" Target="../theme/theme5.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5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7.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99032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 id="2147483755" r:id="rId18"/>
    <p:sldLayoutId id="2147483756" r:id="rId19"/>
    <p:sldLayoutId id="2147483757"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7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990320"/>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 id="2147483803" r:id="rId14"/>
    <p:sldLayoutId id="2147483804" r:id="rId15"/>
    <p:sldLayoutId id="2147483805" r:id="rId16"/>
    <p:sldLayoutId id="2147483806" r:id="rId17"/>
    <p:sldLayoutId id="2147483807" r:id="rId18"/>
    <p:sldLayoutId id="2147483808" r:id="rId19"/>
    <p:sldLayoutId id="2147483809"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8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11/7/2025</a:t>
            </a:fld>
            <a:endParaRPr lang="en-US" dirty="0"/>
          </a:p>
        </p:txBody>
      </p:sp>
    </p:spTree>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800602"/>
            <a:ext cx="6200775" cy="750887"/>
          </a:xfrm>
        </p:spPr>
        <p:txBody>
          <a:bodyPr>
            <a:normAutofit fontScale="90000"/>
          </a:bodyPr>
          <a:lstStyle/>
          <a:p>
            <a:r>
              <a:rPr lang="en-US" b="1" dirty="0"/>
              <a:t>Transient Ischemic Attack</a:t>
            </a:r>
            <a:br>
              <a:rPr lang="en-US" b="1" dirty="0"/>
            </a:br>
            <a:endParaRPr lang="en-US" dirty="0"/>
          </a:p>
        </p:txBody>
      </p:sp>
      <p:sp>
        <p:nvSpPr>
          <p:cNvPr id="3" name="Subtitle 2"/>
          <p:cNvSpPr>
            <a:spLocks noGrp="1"/>
          </p:cNvSpPr>
          <p:nvPr>
            <p:ph type="subTitle" idx="1"/>
          </p:nvPr>
        </p:nvSpPr>
        <p:spPr/>
        <p:txBody>
          <a:bodyPr>
            <a:normAutofit lnSpcReduction="10000"/>
          </a:bodyPr>
          <a:lstStyle/>
          <a:p>
            <a:r>
              <a:rPr lang="en-US" dirty="0" smtClean="0"/>
              <a:t>Dr. </a:t>
            </a:r>
            <a:r>
              <a:rPr lang="en-US" dirty="0" err="1" smtClean="0"/>
              <a:t>Mahisa</a:t>
            </a:r>
            <a:r>
              <a:rPr lang="en-US" dirty="0" smtClean="0"/>
              <a:t> </a:t>
            </a:r>
            <a:r>
              <a:rPr lang="en-US" dirty="0" err="1" smtClean="0"/>
              <a:t>Mokhtari</a:t>
            </a:r>
            <a:endParaRPr lang="en-US" dirty="0" smtClean="0"/>
          </a:p>
          <a:p>
            <a:r>
              <a:rPr lang="en-US" dirty="0" smtClean="0"/>
              <a:t>Assistant professor of neurology</a:t>
            </a:r>
          </a:p>
          <a:p>
            <a:r>
              <a:rPr lang="en-US" dirty="0" smtClean="0"/>
              <a:t>IUMS</a:t>
            </a:r>
            <a:endParaRPr lang="en-US" dirty="0"/>
          </a:p>
        </p:txBody>
      </p:sp>
    </p:spTree>
    <p:extLst>
      <p:ext uri="{BB962C8B-B14F-4D97-AF65-F5344CB8AC3E}">
        <p14:creationId xmlns:p14="http://schemas.microsoft.com/office/powerpoint/2010/main" val="1611605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history should include etiological clues such as a history of atrial fibrillation and recent myocardial infarction to suggest a </a:t>
            </a:r>
            <a:r>
              <a:rPr lang="en-US" dirty="0" err="1" smtClean="0"/>
              <a:t>cardioembolic</a:t>
            </a:r>
            <a:r>
              <a:rPr lang="en-US" dirty="0" smtClean="0"/>
              <a:t> source; transient loss of vision like a curtain rising or descending will suggest an internal carotid artery problem. The presence of any cortical symptoms, such as language disturbance or visual field loss, will point to a cortical TIA rather than a lacunar syndrome.</a:t>
            </a:r>
          </a:p>
          <a:p>
            <a:endParaRPr lang="en-US" dirty="0"/>
          </a:p>
        </p:txBody>
      </p:sp>
    </p:spTree>
    <p:extLst>
      <p:ext uri="{BB962C8B-B14F-4D97-AF65-F5344CB8AC3E}">
        <p14:creationId xmlns:p14="http://schemas.microsoft.com/office/powerpoint/2010/main" val="3671460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Physical examination should focus on identifying focal neurological deficits and speech disturbances, which are the most common presenting symptoms in patients with TIA. Cranial nerve examination can yield findings of monocular blindness, </a:t>
            </a:r>
            <a:r>
              <a:rPr lang="en-US" dirty="0" err="1"/>
              <a:t>disconjugate</a:t>
            </a:r>
            <a:r>
              <a:rPr lang="en-US" dirty="0"/>
              <a:t> gaze, facial droop, hemianopia, diplopia, abnormal tongue movement, difficulty swallowing, and auditory dysfunction. Some of the motor findings include unilateral weakness in the upper or lower extremities, face, and tongue, increased tone, clonus, rigidity and also abnormal reflexes that could occur with TIA. </a:t>
            </a:r>
          </a:p>
        </p:txBody>
      </p:sp>
    </p:spTree>
    <p:extLst>
      <p:ext uri="{BB962C8B-B14F-4D97-AF65-F5344CB8AC3E}">
        <p14:creationId xmlns:p14="http://schemas.microsoft.com/office/powerpoint/2010/main" val="2740398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Cardiac examination and carotid auscultation for a carotid bruit are very important. </a:t>
            </a:r>
            <a:r>
              <a:rPr lang="en-US" dirty="0" err="1" smtClean="0"/>
              <a:t>Fundoscopy</a:t>
            </a:r>
            <a:r>
              <a:rPr lang="en-US" dirty="0" smtClean="0"/>
              <a:t> is important to look for any </a:t>
            </a:r>
            <a:r>
              <a:rPr lang="en-US" dirty="0" err="1" smtClean="0"/>
              <a:t>fundoscopic</a:t>
            </a:r>
            <a:r>
              <a:rPr lang="en-US" dirty="0" smtClean="0"/>
              <a:t> evidence of vascular changes as a result of hypertension or diabetes. It may also show a </a:t>
            </a:r>
            <a:r>
              <a:rPr lang="en-US" dirty="0" err="1" smtClean="0"/>
              <a:t>Hollenhorst</a:t>
            </a:r>
            <a:r>
              <a:rPr lang="en-US" dirty="0" smtClean="0"/>
              <a:t> plaque, which will indicate an underlying internal carotid artery disease.</a:t>
            </a:r>
          </a:p>
          <a:p>
            <a:endParaRPr lang="en-US" dirty="0"/>
          </a:p>
        </p:txBody>
      </p:sp>
    </p:spTree>
    <p:extLst>
      <p:ext uri="{BB962C8B-B14F-4D97-AF65-F5344CB8AC3E}">
        <p14:creationId xmlns:p14="http://schemas.microsoft.com/office/powerpoint/2010/main" val="216289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Evaluation</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goals of the evaluation of TIA </a:t>
            </a:r>
            <a:r>
              <a:rPr lang="en-US" dirty="0" smtClean="0"/>
              <a:t>are:</a:t>
            </a:r>
            <a:endParaRPr lang="en-US" dirty="0"/>
          </a:p>
          <a:p>
            <a:r>
              <a:rPr lang="en-US" dirty="0"/>
              <a:t>To prove the vascular origin of the symptoms either directly or indirectly. This means to find evidence of </a:t>
            </a:r>
            <a:r>
              <a:rPr lang="en-US" dirty="0" err="1"/>
              <a:t>hypoperfusion</a:t>
            </a:r>
            <a:r>
              <a:rPr lang="en-US" dirty="0"/>
              <a:t> and/or acute infarction or identify a presumptive source such as a large-vessel stenosis.</a:t>
            </a:r>
          </a:p>
          <a:p>
            <a:r>
              <a:rPr lang="en-US" dirty="0"/>
              <a:t>To exclude an alternative </a:t>
            </a:r>
            <a:r>
              <a:rPr lang="en-US" dirty="0" err="1"/>
              <a:t>nonischemic</a:t>
            </a:r>
            <a:r>
              <a:rPr lang="en-US" dirty="0"/>
              <a:t> </a:t>
            </a:r>
            <a:r>
              <a:rPr lang="en-US" dirty="0" smtClean="0"/>
              <a:t>origin.</a:t>
            </a:r>
            <a:endParaRPr lang="en-US" dirty="0"/>
          </a:p>
          <a:p>
            <a:r>
              <a:rPr lang="en-US" dirty="0"/>
              <a:t>To determine the underlying vascular mechanism, for example, large-vessel </a:t>
            </a:r>
            <a:r>
              <a:rPr lang="en-US" dirty="0" err="1"/>
              <a:t>atherothrombotic</a:t>
            </a:r>
            <a:r>
              <a:rPr lang="en-US" dirty="0"/>
              <a:t>, </a:t>
            </a:r>
            <a:r>
              <a:rPr lang="en-US" dirty="0" err="1"/>
              <a:t>cardioembolic</a:t>
            </a:r>
            <a:r>
              <a:rPr lang="en-US" dirty="0"/>
              <a:t>, and small-vessel lacunar. This determination allows for selecting the optimal therapy for secondary prevention of TIA </a:t>
            </a:r>
            <a:r>
              <a:rPr lang="en-US" dirty="0" smtClean="0"/>
              <a:t>or </a:t>
            </a:r>
            <a:r>
              <a:rPr lang="en-US" dirty="0"/>
              <a:t>stroke.</a:t>
            </a:r>
          </a:p>
          <a:p>
            <a:r>
              <a:rPr lang="en-US" dirty="0"/>
              <a:t>To identify prognostic outcome categories.</a:t>
            </a:r>
          </a:p>
          <a:p>
            <a:endParaRPr lang="en-US" dirty="0"/>
          </a:p>
        </p:txBody>
      </p:sp>
    </p:spTree>
    <p:extLst>
      <p:ext uri="{BB962C8B-B14F-4D97-AF65-F5344CB8AC3E}">
        <p14:creationId xmlns:p14="http://schemas.microsoft.com/office/powerpoint/2010/main" val="1302144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 2009 AHA/ASA guidelines include "neuroimaging within 24 hours of symptom onset and further recommend MRI and diffusion-weighted MR imaging as preferred modalities." A head CT, preferably with a CT angiogram, is recommended if an MRI cannot be performed. Brain MRI with diffusion-weighted imaging has a greater sensitivity than CT for detecting small infarcts in patients with TIA. </a:t>
            </a:r>
            <a:endParaRPr lang="en-US" dirty="0" smtClean="0"/>
          </a:p>
          <a:p>
            <a:r>
              <a:rPr lang="en-US" dirty="0" smtClean="0"/>
              <a:t>The </a:t>
            </a:r>
            <a:r>
              <a:rPr lang="en-US" dirty="0"/>
              <a:t>practitioner should assess the patient's </a:t>
            </a:r>
            <a:r>
              <a:rPr lang="en-US" dirty="0" err="1"/>
              <a:t>cervicocephalic</a:t>
            </a:r>
            <a:r>
              <a:rPr lang="en-US" dirty="0"/>
              <a:t> vasculature for atherosclerotic lesions using carotid ultrasonography/transcranial Doppler ultrasonography, magnetic resonance angiography, or CT angiography. </a:t>
            </a:r>
            <a:r>
              <a:rPr lang="en-US" dirty="0"/>
              <a:t>These lesions are treatable. In candidates for carotid endarterectomy, carotid imaging should be performed within 1 week of the onset of symptoms. </a:t>
            </a:r>
            <a:endParaRPr lang="en-US" dirty="0"/>
          </a:p>
        </p:txBody>
      </p:sp>
    </p:spTree>
    <p:extLst>
      <p:ext uri="{BB962C8B-B14F-4D97-AF65-F5344CB8AC3E}">
        <p14:creationId xmlns:p14="http://schemas.microsoft.com/office/powerpoint/2010/main" val="1843797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Cardiac </a:t>
            </a:r>
            <a:r>
              <a:rPr lang="en-US" dirty="0" smtClean="0"/>
              <a:t>assessment should be done with ECG, Echocardiogram/TEE  to find a </a:t>
            </a:r>
            <a:r>
              <a:rPr lang="en-US" dirty="0" err="1" smtClean="0"/>
              <a:t>cardioembolic</a:t>
            </a:r>
            <a:r>
              <a:rPr lang="en-US" dirty="0" smtClean="0"/>
              <a:t> source and the presence of patent foramen </a:t>
            </a:r>
            <a:r>
              <a:rPr lang="en-US" dirty="0" err="1" smtClean="0"/>
              <a:t>ovale</a:t>
            </a:r>
            <a:r>
              <a:rPr lang="en-US" dirty="0" smtClean="0"/>
              <a:t>, </a:t>
            </a:r>
            <a:r>
              <a:rPr lang="en-US" dirty="0" err="1" smtClean="0"/>
              <a:t>valvular</a:t>
            </a:r>
            <a:r>
              <a:rPr lang="en-US" dirty="0" smtClean="0"/>
              <a:t> disease, cardiac thrombus, and atherosclerosis. </a:t>
            </a:r>
            <a:r>
              <a:rPr lang="en-US" dirty="0" err="1" smtClean="0"/>
              <a:t>Holter</a:t>
            </a:r>
            <a:r>
              <a:rPr lang="en-US" dirty="0" smtClean="0"/>
              <a:t> monitor or more prolonged cardiac rhythm monitor in the outpatient setting is reasonable for patients with cortical infarction without any clear source of emboli, primarily to evaluate for paroxysmal atrial fibrillation. </a:t>
            </a:r>
          </a:p>
          <a:p>
            <a:r>
              <a:rPr lang="en-US" dirty="0" smtClean="0"/>
              <a:t>Routine blood tests, including complete blood count (CBC), PT/INR, CMP, FBS, lipid panel, urine drug screen, and ESR, should be considered.</a:t>
            </a:r>
          </a:p>
          <a:p>
            <a:endParaRPr lang="en-US" dirty="0"/>
          </a:p>
        </p:txBody>
      </p:sp>
    </p:spTree>
    <p:extLst>
      <p:ext uri="{BB962C8B-B14F-4D97-AF65-F5344CB8AC3E}">
        <p14:creationId xmlns:p14="http://schemas.microsoft.com/office/powerpoint/2010/main" val="2314864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ABCD2 score is very important for predicting subsequent risks of TIA or stroke. The ABCD2 score was derived from providing a more robust prediction standard. The ABCD2 score includes age, blood pressure, clinical symptoms, duration, and diabetes.</a:t>
            </a:r>
          </a:p>
          <a:p>
            <a:r>
              <a:rPr lang="en-US" dirty="0"/>
              <a:t>Age: older than 60 years (1 point)</a:t>
            </a:r>
          </a:p>
          <a:p>
            <a:r>
              <a:rPr lang="en-US" dirty="0"/>
              <a:t>Blood pressure greater than or equal to 140/90 mmHg on first evaluation (1 point)</a:t>
            </a:r>
          </a:p>
          <a:p>
            <a:r>
              <a:rPr lang="en-US" dirty="0"/>
              <a:t>Clinical symptoms: a focal weakness with the spell (2 points) or speech impairment without weakness (1 point)</a:t>
            </a:r>
          </a:p>
          <a:p>
            <a:r>
              <a:rPr lang="en-US" dirty="0"/>
              <a:t>Duration greater than 60 min (2 points) or 10 min to 59 min (1 point)</a:t>
            </a:r>
          </a:p>
          <a:p>
            <a:r>
              <a:rPr lang="en-US" dirty="0"/>
              <a:t>Diabetes mellitus (1 point).</a:t>
            </a:r>
          </a:p>
          <a:p>
            <a:endParaRPr lang="en-US" dirty="0"/>
          </a:p>
        </p:txBody>
      </p:sp>
    </p:spTree>
    <p:extLst>
      <p:ext uri="{BB962C8B-B14F-4D97-AF65-F5344CB8AC3E}">
        <p14:creationId xmlns:p14="http://schemas.microsoft.com/office/powerpoint/2010/main" val="3432104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2-day risk of stroke was 0% for scores of 0 or 1, 1.3% for 2 or 3, 4.1% for 4 or 5, and 8.1% for 6 or 7. Most stroke centers will admit patients with TIA to the hospital for expedited management and observation if the score is 4, 5, or higher. For patients with a lower score, expedited evaluation and management are still warranted. This expedited approach has been proven to improve the </a:t>
            </a:r>
            <a:r>
              <a:rPr lang="en-US" dirty="0" smtClean="0"/>
              <a:t>outcome.</a:t>
            </a:r>
            <a:endParaRPr lang="en-US" dirty="0"/>
          </a:p>
        </p:txBody>
      </p:sp>
    </p:spTree>
    <p:extLst>
      <p:ext uri="{BB962C8B-B14F-4D97-AF65-F5344CB8AC3E}">
        <p14:creationId xmlns:p14="http://schemas.microsoft.com/office/powerpoint/2010/main" val="1626628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Treatment / Management</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main aim of treatment of TIA is to decrease the risk of subsequent stroke or TIA. Early treatment after a TIA can significantly reduce the risk of early stroke. Post TIA, the risk of stroke within 3 months has been reported to be around 20%, with approximately 50% of these strokes occurring within the first 2 days after the initial presentation. Evaluating the vessel status and looking for atrial fibrillation when a patient comes with TIA is extremely important. This will significantly reduce future strokes. Management of TIAs should focus on treating underlying </a:t>
            </a:r>
            <a:r>
              <a:rPr lang="en-US" dirty="0" smtClean="0"/>
              <a:t>etiologies.</a:t>
            </a:r>
            <a:endParaRPr lang="en-US" dirty="0"/>
          </a:p>
          <a:p>
            <a:endParaRPr lang="en-US" dirty="0"/>
          </a:p>
        </p:txBody>
      </p:sp>
    </p:spTree>
    <p:extLst>
      <p:ext uri="{BB962C8B-B14F-4D97-AF65-F5344CB8AC3E}">
        <p14:creationId xmlns:p14="http://schemas.microsoft.com/office/powerpoint/2010/main" val="26520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a:t>
            </a:r>
            <a:r>
              <a:rPr lang="en-US" dirty="0"/>
              <a:t>EXPRESS study in the UK has shown the importance of early intervention versus regular treatment by reducing 80% of the stroke </a:t>
            </a:r>
            <a:r>
              <a:rPr lang="en-US" dirty="0" err="1" smtClean="0"/>
              <a:t>risk.Hackam</a:t>
            </a:r>
            <a:r>
              <a:rPr lang="en-US" dirty="0" smtClean="0"/>
              <a:t> </a:t>
            </a:r>
            <a:r>
              <a:rPr lang="en-US" dirty="0"/>
              <a:t>et al. did a meta-analysis in 2007 showing that a combination of diet, exercise, antiplatelet, statin, and antihypertensive therapy may reduce the subsequent stroke by 80% to 90</a:t>
            </a:r>
            <a:r>
              <a:rPr lang="en-US" dirty="0" smtClean="0"/>
              <a:t>%.</a:t>
            </a:r>
            <a:endParaRPr lang="en-US" dirty="0"/>
          </a:p>
          <a:p>
            <a:r>
              <a:rPr lang="en-US" dirty="0"/>
              <a:t>More recent studies in China (CHANCE trial) and the multinational POINTE trial also confirmed dual antiplatelet with aspirin and </a:t>
            </a:r>
            <a:r>
              <a:rPr lang="en-US" dirty="0" err="1"/>
              <a:t>clopidogrel</a:t>
            </a:r>
            <a:r>
              <a:rPr lang="en-US" dirty="0"/>
              <a:t> for 3 weeks to 1 month, followed by a single antiplatelet agent, is the best scheme for antiplatelet therapy.</a:t>
            </a:r>
          </a:p>
          <a:p>
            <a:endParaRPr lang="en-US" dirty="0"/>
          </a:p>
        </p:txBody>
      </p:sp>
    </p:spTree>
    <p:extLst>
      <p:ext uri="{BB962C8B-B14F-4D97-AF65-F5344CB8AC3E}">
        <p14:creationId xmlns:p14="http://schemas.microsoft.com/office/powerpoint/2010/main" val="1026319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a:t>A transient ischemic attack (TIA) is a medical emergency. It is defined as a transient episode of neurologic dysfunction due to the focal brain, spinal cord, or retinal ischemia without acute infarction or tissue injury</a:t>
            </a:r>
            <a:r>
              <a:rPr lang="en-US" dirty="0" smtClean="0"/>
              <a:t>.</a:t>
            </a:r>
          </a:p>
          <a:p>
            <a:r>
              <a:rPr lang="en-US" dirty="0" smtClean="0"/>
              <a:t> </a:t>
            </a:r>
            <a:r>
              <a:rPr lang="en-US" dirty="0"/>
              <a:t>The definition of a TIA has moved from time-based to tissue-based. A TIA typically lasts less than an hour, more often minutes. </a:t>
            </a:r>
            <a:endParaRPr lang="en-US" dirty="0" smtClean="0"/>
          </a:p>
          <a:p>
            <a:r>
              <a:rPr lang="en-US" dirty="0" smtClean="0"/>
              <a:t>TIA </a:t>
            </a:r>
            <a:r>
              <a:rPr lang="en-US" dirty="0"/>
              <a:t>can be considered a serious warning of an impending ischemic stroke; the risk is highest in the first 48 hours following a transient ischemic </a:t>
            </a:r>
            <a:r>
              <a:rPr lang="en-US" dirty="0" smtClean="0"/>
              <a:t>attack.</a:t>
            </a:r>
            <a:endParaRPr lang="en-US" dirty="0"/>
          </a:p>
        </p:txBody>
      </p:sp>
    </p:spTree>
    <p:extLst>
      <p:ext uri="{BB962C8B-B14F-4D97-AF65-F5344CB8AC3E}">
        <p14:creationId xmlns:p14="http://schemas.microsoft.com/office/powerpoint/2010/main" val="1470179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other part of the treatment will depend on the underlying etiology of the TIA. Revascularization is recommended for symptomatic cervical internal carotid artery stenosis of 70% or higher. Carotid endarterectomy may have a slight benefit-to-risk ratio compared with endovascular intervention and stenting. Whether to operate on patients with 50-69% stenosis will depend more on the surgeon's complication rates, given the vast improvement in the efficacy of aggressive medical therapy. </a:t>
            </a:r>
            <a:endParaRPr lang="en-US" dirty="0" smtClean="0"/>
          </a:p>
          <a:p>
            <a:r>
              <a:rPr lang="en-US" dirty="0" smtClean="0"/>
              <a:t>Oral </a:t>
            </a:r>
            <a:r>
              <a:rPr lang="en-US" dirty="0"/>
              <a:t>anticoagulation is indicated for patients with atrial fibrillation or other sources of </a:t>
            </a:r>
            <a:r>
              <a:rPr lang="en-US" dirty="0" err="1"/>
              <a:t>cardioembolic</a:t>
            </a:r>
            <a:r>
              <a:rPr lang="en-US" dirty="0"/>
              <a:t> sources of </a:t>
            </a:r>
            <a:r>
              <a:rPr lang="en-US" dirty="0" smtClean="0"/>
              <a:t>TIA.</a:t>
            </a:r>
            <a:endParaRPr lang="en-US" dirty="0"/>
          </a:p>
        </p:txBody>
      </p:sp>
    </p:spTree>
    <p:extLst>
      <p:ext uri="{BB962C8B-B14F-4D97-AF65-F5344CB8AC3E}">
        <p14:creationId xmlns:p14="http://schemas.microsoft.com/office/powerpoint/2010/main" val="3445438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DDX:</a:t>
            </a:r>
            <a:endParaRPr lang="en-US" dirty="0"/>
          </a:p>
        </p:txBody>
      </p:sp>
      <p:sp>
        <p:nvSpPr>
          <p:cNvPr id="3" name="Content Placeholder 2"/>
          <p:cNvSpPr>
            <a:spLocks noGrp="1"/>
          </p:cNvSpPr>
          <p:nvPr>
            <p:ph idx="1"/>
          </p:nvPr>
        </p:nvSpPr>
        <p:spPr/>
        <p:txBody>
          <a:bodyPr/>
          <a:lstStyle/>
          <a:p>
            <a:r>
              <a:rPr lang="en-US" dirty="0"/>
              <a:t>Differentiating other potential causes that mimic TIA is important since diagnosing and treating TIA early can potentially help in preventing a future stroke. Differential diagnosis of TIA includes but is not limited to vertigo, dizziness, seizures, headaches, bells palsy, drug withdrawal, dementia, electrolyte disorders, acute infections, syncope, and </a:t>
            </a:r>
            <a:r>
              <a:rPr lang="en-US" dirty="0" smtClean="0"/>
              <a:t>alcoholism.</a:t>
            </a:r>
            <a:endParaRPr lang="en-US" dirty="0"/>
          </a:p>
        </p:txBody>
      </p:sp>
    </p:spTree>
    <p:extLst>
      <p:ext uri="{BB962C8B-B14F-4D97-AF65-F5344CB8AC3E}">
        <p14:creationId xmlns:p14="http://schemas.microsoft.com/office/powerpoint/2010/main" val="2487120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Enhancing Healthcare Team Outcomes</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Patients </a:t>
            </a:r>
            <a:r>
              <a:rPr lang="en-US" dirty="0"/>
              <a:t>with a TIA often present to the emergency department or the primary caregiver. Because there is a real risk of a severe stroke, it is important that these patients are managed with an </a:t>
            </a:r>
            <a:r>
              <a:rPr lang="en-US" dirty="0" err="1"/>
              <a:t>interprofessional</a:t>
            </a:r>
            <a:r>
              <a:rPr lang="en-US" dirty="0"/>
              <a:t> team of healthcare workers. </a:t>
            </a:r>
            <a:endParaRPr lang="en-US" dirty="0" smtClean="0"/>
          </a:p>
          <a:p>
            <a:r>
              <a:rPr lang="en-US" dirty="0" smtClean="0"/>
              <a:t>The </a:t>
            </a:r>
            <a:r>
              <a:rPr lang="en-US" dirty="0"/>
              <a:t>triage nurse must be familiar with the symptoms of a TIA and when to call the neurologist. </a:t>
            </a:r>
            <a:endParaRPr lang="en-US" dirty="0" smtClean="0"/>
          </a:p>
          <a:p>
            <a:r>
              <a:rPr lang="en-US" dirty="0" smtClean="0"/>
              <a:t>The </a:t>
            </a:r>
            <a:r>
              <a:rPr lang="en-US" dirty="0"/>
              <a:t>early risk of stroke varies from 4-9% within 90 days, and without treatment, the risk of a stroke within five years varies from 20-30%. At the same time, these patients also have the same risk factors for adverse cardiac events. </a:t>
            </a:r>
          </a:p>
        </p:txBody>
      </p:sp>
    </p:spTree>
    <p:extLst>
      <p:ext uri="{BB962C8B-B14F-4D97-AF65-F5344CB8AC3E}">
        <p14:creationId xmlns:p14="http://schemas.microsoft.com/office/powerpoint/2010/main" val="2457474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Once a TIA has been diagnosed, the patient must be referred to a neurologist. At the same time, the patient should be educated about the importance of blood pressure control, discontinuing smoking, and eating a healthy diet. Finally, the patient should be educated about the symptoms of a stroke and when to seek immediate medical assistance.</a:t>
            </a:r>
          </a:p>
        </p:txBody>
      </p:sp>
    </p:spTree>
    <p:extLst>
      <p:ext uri="{BB962C8B-B14F-4D97-AF65-F5344CB8AC3E}">
        <p14:creationId xmlns:p14="http://schemas.microsoft.com/office/powerpoint/2010/main" val="54033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Differentiating transient ischemic attack from other mimicking conditions is important. Transient ischemic attacks are usually associated with a focal neurologic deficit and/or speech disturbance in a vascular territory due to underlying cerebrovascular disease. It is always sudden in onset.</a:t>
            </a:r>
            <a:endParaRPr lang="en-US" dirty="0"/>
          </a:p>
        </p:txBody>
      </p:sp>
    </p:spTree>
    <p:extLst>
      <p:ext uri="{BB962C8B-B14F-4D97-AF65-F5344CB8AC3E}">
        <p14:creationId xmlns:p14="http://schemas.microsoft.com/office/powerpoint/2010/main" val="800013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 Evaluation of TIA should be done urgently with imaging and laboratory studies to decrease the risk of subsequent strokes. The subsequent risk of TIA or ischemic stroke can be stratified with a simple clinical measure</a:t>
            </a:r>
            <a:r>
              <a:rPr lang="en-US" dirty="0" smtClean="0"/>
              <a:t>.</a:t>
            </a:r>
          </a:p>
          <a:p>
            <a:r>
              <a:rPr lang="en-US" dirty="0" smtClean="0"/>
              <a:t> </a:t>
            </a:r>
            <a:r>
              <a:rPr lang="en-US" dirty="0"/>
              <a:t>Immediate multimodality therapeutic interventions should be initiated. These will include aggressive treatment of blood pressure, high-dose statin, antiplatelet therapy, blood sugar control, diet, and exercises. Specific underlying etiology needs to be managed accordingly. This treatment scheme may substantially reduce the risk of recurrent strokes or future TIA by at least 80</a:t>
            </a:r>
            <a:r>
              <a:rPr lang="en-US" dirty="0" smtClean="0"/>
              <a:t>%.</a:t>
            </a:r>
            <a:endParaRPr lang="en-US" dirty="0"/>
          </a:p>
        </p:txBody>
      </p:sp>
    </p:spTree>
    <p:extLst>
      <p:ext uri="{BB962C8B-B14F-4D97-AF65-F5344CB8AC3E}">
        <p14:creationId xmlns:p14="http://schemas.microsoft.com/office/powerpoint/2010/main" val="20547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Etiology</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TIA </a:t>
            </a:r>
            <a:r>
              <a:rPr lang="en-US" dirty="0"/>
              <a:t>subtypes, classified according to the pathophysiological mechanisms, are similar to ischemic stroke subtypes. They include large artery </a:t>
            </a:r>
            <a:r>
              <a:rPr lang="en-US" dirty="0" err="1"/>
              <a:t>atherothrombosis</a:t>
            </a:r>
            <a:r>
              <a:rPr lang="en-US" dirty="0"/>
              <a:t>, cardiac embolism, small vessel (lacunar), cryptogenic, and uncommon subtypes such as vascular dissection, vasculitis, etc. </a:t>
            </a:r>
            <a:endParaRPr lang="en-US" dirty="0" smtClean="0"/>
          </a:p>
          <a:p>
            <a:r>
              <a:rPr lang="en-US" dirty="0" smtClean="0"/>
              <a:t>The </a:t>
            </a:r>
            <a:r>
              <a:rPr lang="en-US" dirty="0"/>
              <a:t>common risk factors for all TIA include diabetes, hypertension, age, smoking, obesity, alcoholism, unhealthy diet, psychosocial stress, and lack of regular physical activity. A previous history of stroke or TIA will increase substantially the subsequent risk of recurrent stroke or TIA</a:t>
            </a:r>
            <a:r>
              <a:rPr lang="en-US" dirty="0" smtClean="0"/>
              <a:t>.</a:t>
            </a:r>
            <a:r>
              <a:rPr lang="en-US" dirty="0"/>
              <a:t> Among all risk factors, hypertension is the most important one for an individual as well as in a population.</a:t>
            </a:r>
          </a:p>
          <a:p>
            <a:endParaRPr lang="en-US" dirty="0"/>
          </a:p>
        </p:txBody>
      </p:sp>
    </p:spTree>
    <p:extLst>
      <p:ext uri="{BB962C8B-B14F-4D97-AF65-F5344CB8AC3E}">
        <p14:creationId xmlns:p14="http://schemas.microsoft.com/office/powerpoint/2010/main" val="3275185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Epidemiology</a:t>
            </a:r>
            <a:endParaRPr lang="en-US" dirty="0"/>
          </a:p>
        </p:txBody>
      </p:sp>
      <p:sp>
        <p:nvSpPr>
          <p:cNvPr id="3" name="Content Placeholder 2"/>
          <p:cNvSpPr>
            <a:spLocks noGrp="1"/>
          </p:cNvSpPr>
          <p:nvPr>
            <p:ph idx="1"/>
          </p:nvPr>
        </p:nvSpPr>
        <p:spPr/>
        <p:txBody>
          <a:bodyPr>
            <a:normAutofit/>
          </a:bodyPr>
          <a:lstStyle/>
          <a:p>
            <a:endParaRPr lang="en-US" b="1" dirty="0"/>
          </a:p>
          <a:p>
            <a:r>
              <a:rPr lang="en-US" dirty="0"/>
              <a:t>TIA incidence in a population is difficult to estimate due to other mimicking disorders, but TIA incidence in the United States could be around half a million per year, and estimates are about 1.1 per 1000 in the United States population. The estimated overall prevalence of TIA among adults in the United States is approximately 2%. It has been shown that previous stroke history increases the prevalence of TIA. Few studies have shown that the majority of people who presented with initial stroke had prior TIA </a:t>
            </a:r>
            <a:r>
              <a:rPr lang="en-US" dirty="0" smtClean="0"/>
              <a:t>symptoms.</a:t>
            </a:r>
            <a:endParaRPr lang="en-US" dirty="0"/>
          </a:p>
          <a:p>
            <a:endParaRPr lang="en-US" dirty="0"/>
          </a:p>
        </p:txBody>
      </p:sp>
    </p:spTree>
    <p:extLst>
      <p:ext uri="{BB962C8B-B14F-4D97-AF65-F5344CB8AC3E}">
        <p14:creationId xmlns:p14="http://schemas.microsoft.com/office/powerpoint/2010/main" val="2943872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Pathophysiology</a:t>
            </a:r>
            <a:endParaRPr lang="en-US" dirty="0"/>
          </a:p>
        </p:txBody>
      </p:sp>
      <p:sp>
        <p:nvSpPr>
          <p:cNvPr id="3" name="Content Placeholder 2"/>
          <p:cNvSpPr>
            <a:spLocks noGrp="1"/>
          </p:cNvSpPr>
          <p:nvPr>
            <p:ph idx="1"/>
          </p:nvPr>
        </p:nvSpPr>
        <p:spPr>
          <a:xfrm>
            <a:off x="457200" y="1295400"/>
            <a:ext cx="8229600" cy="5029200"/>
          </a:xfrm>
        </p:spPr>
        <p:txBody>
          <a:bodyPr>
            <a:normAutofit/>
          </a:bodyPr>
          <a:lstStyle/>
          <a:p>
            <a:endParaRPr lang="en-US" b="1" dirty="0"/>
          </a:p>
          <a:p>
            <a:r>
              <a:rPr lang="en-US" dirty="0"/>
              <a:t>The pathophysiology of TIA depends on the subtype as follows. The common issue is the transient interruption of arterial blood flow to an area of the brain supplied by that particular artery.</a:t>
            </a:r>
          </a:p>
          <a:p>
            <a:r>
              <a:rPr lang="en-US" dirty="0"/>
              <a:t>Large artery </a:t>
            </a:r>
            <a:r>
              <a:rPr lang="en-US" dirty="0" err="1"/>
              <a:t>atherothrombosis</a:t>
            </a:r>
            <a:r>
              <a:rPr lang="en-US" dirty="0"/>
              <a:t>. This may be intracranial or extracranial </a:t>
            </a:r>
            <a:r>
              <a:rPr lang="en-US" dirty="0" err="1"/>
              <a:t>atherothrombosis</a:t>
            </a:r>
            <a:r>
              <a:rPr lang="en-US" dirty="0"/>
              <a:t>. The mechanism may be a lack of blood flow distal to the site of arterial stenosis or an artery-to-artery embolism, the more common mechanism.</a:t>
            </a:r>
          </a:p>
          <a:p>
            <a:r>
              <a:rPr lang="en-US" dirty="0"/>
              <a:t>Small vessel ischemic diseases. The underlying pathology is either </a:t>
            </a:r>
            <a:r>
              <a:rPr lang="en-US" dirty="0" err="1"/>
              <a:t>lipohyalinosis</a:t>
            </a:r>
            <a:r>
              <a:rPr lang="en-US" dirty="0"/>
              <a:t> or small vessel arteriolosclerosis. The commonest risk factor is hypertension, followed by diabetes and age.</a:t>
            </a:r>
          </a:p>
          <a:p>
            <a:endParaRPr lang="en-US" dirty="0"/>
          </a:p>
        </p:txBody>
      </p:sp>
    </p:spTree>
    <p:extLst>
      <p:ext uri="{BB962C8B-B14F-4D97-AF65-F5344CB8AC3E}">
        <p14:creationId xmlns:p14="http://schemas.microsoft.com/office/powerpoint/2010/main" val="1918973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Cardiac embolism. A clot in the cardiac chamber, most commonly in the left atrium, is secondary to atrial fibrillation.</a:t>
            </a:r>
          </a:p>
          <a:p>
            <a:r>
              <a:rPr lang="en-US" dirty="0" smtClean="0"/>
              <a:t>Cryptogenic. This is usually a cortical pattern of ischemia without any identifiable large artery </a:t>
            </a:r>
            <a:r>
              <a:rPr lang="en-US" dirty="0" err="1" smtClean="0"/>
              <a:t>atherothrombosis</a:t>
            </a:r>
            <a:r>
              <a:rPr lang="en-US" dirty="0" smtClean="0"/>
              <a:t> or cardiac source of emboli. More recently it is often referred to as ESUS (embolic stroke of unknown source).</a:t>
            </a:r>
          </a:p>
          <a:p>
            <a:r>
              <a:rPr lang="en-US" dirty="0" smtClean="0"/>
              <a:t>Other uncommon causes such as arterial dissection or hypercoagulable states. </a:t>
            </a:r>
          </a:p>
          <a:p>
            <a:endParaRPr lang="en-US" dirty="0"/>
          </a:p>
        </p:txBody>
      </p:sp>
    </p:spTree>
    <p:extLst>
      <p:ext uri="{BB962C8B-B14F-4D97-AF65-F5344CB8AC3E}">
        <p14:creationId xmlns:p14="http://schemas.microsoft.com/office/powerpoint/2010/main" val="675694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History and Physical</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TIA </a:t>
            </a:r>
            <a:r>
              <a:rPr lang="en-US" dirty="0"/>
              <a:t>symptoms have often resolved by the time the patient presents to her doctor or emergency department. The history of present illness should include onset, duration, timing, complete neurological symptoms, associated symptoms, and any aggravating or relieving factors. </a:t>
            </a:r>
            <a:endParaRPr lang="en-US" dirty="0" smtClean="0"/>
          </a:p>
          <a:p>
            <a:r>
              <a:rPr lang="en-US" dirty="0" smtClean="0"/>
              <a:t>The </a:t>
            </a:r>
            <a:r>
              <a:rPr lang="en-US" dirty="0"/>
              <a:t>clinician should also try to identify the associated risk factors such as coronary artery disease, smoking, drug abuse, obesity, diabetes mellitus, dyslipidemia, and hypertension, as well as personal or family history of hypercoagulability disorders, stroke, or TIA. </a:t>
            </a:r>
          </a:p>
        </p:txBody>
      </p:sp>
    </p:spTree>
    <p:extLst>
      <p:ext uri="{BB962C8B-B14F-4D97-AF65-F5344CB8AC3E}">
        <p14:creationId xmlns:p14="http://schemas.microsoft.com/office/powerpoint/2010/main" val="2560685573"/>
      </p:ext>
    </p:extLst>
  </p:cSld>
  <p:clrMapOvr>
    <a:masterClrMapping/>
  </p:clrMapOvr>
</p:sld>
</file>

<file path=ppt/theme/_rels/theme7.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Theme4">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heme4">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ontents Slide Master">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Section Break Slide Master">
  <a:themeElements>
    <a:clrScheme name="ALLPPT - COLOR 002">
      <a:dk1>
        <a:sysClr val="windowText" lastClr="000000"/>
      </a:dk1>
      <a:lt1>
        <a:sysClr val="window" lastClr="FFFFFF"/>
      </a:lt1>
      <a:dk2>
        <a:srgbClr val="44546A"/>
      </a:dk2>
      <a:lt2>
        <a:srgbClr val="E7E6E6"/>
      </a:lt2>
      <a:accent1>
        <a:srgbClr val="F0786E"/>
      </a:accent1>
      <a:accent2>
        <a:srgbClr val="F0A884"/>
      </a:accent2>
      <a:accent3>
        <a:srgbClr val="EBD2A0"/>
      </a:accent3>
      <a:accent4>
        <a:srgbClr val="AFD2C8"/>
      </a:accent4>
      <a:accent5>
        <a:srgbClr val="96C8F0"/>
      </a:accent5>
      <a:accent6>
        <a:srgbClr val="5B5B5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Theme4</Template>
  <TotalTime>101</TotalTime>
  <Words>907</Words>
  <Application>Microsoft Office PowerPoint</Application>
  <PresentationFormat>On-screen Show (4:3)</PresentationFormat>
  <Paragraphs>61</Paragraphs>
  <Slides>23</Slides>
  <Notes>0</Notes>
  <HiddenSlides>0</HiddenSlides>
  <MMClips>0</MMClips>
  <ScaleCrop>false</ScaleCrop>
  <HeadingPairs>
    <vt:vector size="4" baseType="variant">
      <vt:variant>
        <vt:lpstr>Theme</vt:lpstr>
      </vt:variant>
      <vt:variant>
        <vt:i4>7</vt:i4>
      </vt:variant>
      <vt:variant>
        <vt:lpstr>Slide Titles</vt:lpstr>
      </vt:variant>
      <vt:variant>
        <vt:i4>23</vt:i4>
      </vt:variant>
    </vt:vector>
  </HeadingPairs>
  <TitlesOfParts>
    <vt:vector size="30" baseType="lpstr">
      <vt:lpstr>Theme4</vt:lpstr>
      <vt:lpstr>Contents Slide Master</vt:lpstr>
      <vt:lpstr>Section Break Slide Master</vt:lpstr>
      <vt:lpstr>1_Theme4</vt:lpstr>
      <vt:lpstr>1_Contents Slide Master</vt:lpstr>
      <vt:lpstr>1_Section Break Slide Master</vt:lpstr>
      <vt:lpstr>Adjacency</vt:lpstr>
      <vt:lpstr>Transient Ischemic Attack </vt:lpstr>
      <vt:lpstr>introduction</vt:lpstr>
      <vt:lpstr>PowerPoint Presentation</vt:lpstr>
      <vt:lpstr>PowerPoint Presentation</vt:lpstr>
      <vt:lpstr>Etiology </vt:lpstr>
      <vt:lpstr>Epidemiology</vt:lpstr>
      <vt:lpstr>Pathophysiology</vt:lpstr>
      <vt:lpstr>PowerPoint Presentation</vt:lpstr>
      <vt:lpstr>History and Physical </vt:lpstr>
      <vt:lpstr>PowerPoint Presentation</vt:lpstr>
      <vt:lpstr>PowerPoint Presentation</vt:lpstr>
      <vt:lpstr>PowerPoint Presentation</vt:lpstr>
      <vt:lpstr>Evaluation </vt:lpstr>
      <vt:lpstr>PowerPoint Presentation</vt:lpstr>
      <vt:lpstr>PowerPoint Presentation</vt:lpstr>
      <vt:lpstr>PowerPoint Presentation</vt:lpstr>
      <vt:lpstr>PowerPoint Presentation</vt:lpstr>
      <vt:lpstr>Treatment / Management </vt:lpstr>
      <vt:lpstr>PowerPoint Presentation</vt:lpstr>
      <vt:lpstr>PowerPoint Presentation</vt:lpstr>
      <vt:lpstr>DDX:</vt:lpstr>
      <vt:lpstr>Enhancing Healthcare Team Outcomes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Transient Ischemic Attack</dc:title>
  <dc:creator>Jaber h</dc:creator>
  <cp:lastModifiedBy>Jaber h</cp:lastModifiedBy>
  <cp:revision>14</cp:revision>
  <dcterms:created xsi:type="dcterms:W3CDTF">2025-10-20T16:04:14Z</dcterms:created>
  <dcterms:modified xsi:type="dcterms:W3CDTF">2025-11-07T10:53:03Z</dcterms:modified>
</cp:coreProperties>
</file>