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646F9-0392-5640-ACBD-B5826A6CF78C}" type="datetimeFigureOut">
              <a:rPr lang="en-IR" smtClean="0"/>
              <a:t>11/11/2025 R</a:t>
            </a:fld>
            <a:endParaRPr lang="en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68C3E-494E-B847-99A3-368BCB4498F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073118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yourself and the topic. Emphasize the importance of stroke treatment for general practitioners.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when to refer patient for thrombectomy.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BP management tips for GPs.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Simplified overview for initial management.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common reversal drugs in simple terms.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Briefly mention new therapies and ongoing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Outline medications to prevent recurrent stroke.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Advise simple lifestyle changes for patients.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early rehab and its importance.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practical referral guidelines.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Summarize key take-home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Briefly explain the goals of this session and what participants will learn.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Conclude presentation emphasizing urgency.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the importance of rapid treatment and prevention of secondary stroke.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'time is brain' concept and urgency of early management.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immediate actions when patient arrives in 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inclusion and exclusion criteria in simple terms.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alteplase is given and precautions for GPs.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advantages and practical considerations.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Show simplified diagrams of imaging workflow.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600" b="1" dirty="0"/>
              <a:t>Novel </a:t>
            </a:r>
            <a:r>
              <a:rPr sz="4600" b="1" dirty="0"/>
              <a:t>Stroke Treatment</a:t>
            </a:r>
            <a:r>
              <a:rPr lang="en-US" sz="4600" b="1" dirty="0"/>
              <a:t>s</a:t>
            </a:r>
            <a:endParaRPr sz="4600" b="1" dirty="0"/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r>
              <a:rPr sz="1500" dirty="0"/>
              <a:t>Dr. Zohreh </a:t>
            </a:r>
            <a:r>
              <a:rPr lang="en-US" sz="1500" dirty="0"/>
              <a:t>Zamani </a:t>
            </a:r>
            <a:r>
              <a:rPr sz="1500" dirty="0"/>
              <a:t> Assistant Professor of Neurology</a:t>
            </a:r>
          </a:p>
          <a:p>
            <a:r>
              <a:rPr sz="1500" dirty="0"/>
              <a:t>Iran University of Medical Sciences</a:t>
            </a:r>
          </a:p>
          <a:p>
            <a:r>
              <a:rPr sz="1500" dirty="0"/>
              <a:t>November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Mechanical Thrombectomy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Indications</a:t>
            </a:r>
            <a:endParaRPr lang="en-US" sz="2000" dirty="0"/>
          </a:p>
          <a:p>
            <a:r>
              <a:rPr lang="en-US" sz="2000" dirty="0"/>
              <a:t>Referral </a:t>
            </a:r>
            <a:r>
              <a:rPr sz="2000" dirty="0"/>
              <a:t> criteria</a:t>
            </a:r>
            <a:endParaRPr lang="en-US" sz="2000" dirty="0"/>
          </a:p>
          <a:p>
            <a:r>
              <a:rPr lang="en-US" sz="2000" dirty="0"/>
              <a:t>Expected</a:t>
            </a:r>
            <a:r>
              <a:rPr sz="2000" dirty="0"/>
              <a:t> outcomes.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Blood Pressure Control in Acute Stroke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Target ranges and when to treat.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Hemorrhagic Stroke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BP management</a:t>
            </a:r>
            <a:endParaRPr lang="en-US" sz="2000" dirty="0"/>
          </a:p>
          <a:p>
            <a:r>
              <a:rPr lang="en-US" sz="2000" dirty="0"/>
              <a:t>R</a:t>
            </a:r>
            <a:r>
              <a:rPr sz="2000" dirty="0"/>
              <a:t>eversal of anticoagulation</a:t>
            </a:r>
            <a:endParaRPr lang="en-US" sz="2000" dirty="0"/>
          </a:p>
          <a:p>
            <a:r>
              <a:rPr lang="en-US" sz="2000" dirty="0"/>
              <a:t>Ne</a:t>
            </a:r>
            <a:r>
              <a:rPr sz="2000" dirty="0"/>
              <a:t>urosurgical options.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Anticoagulant Reversal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Warfarin</a:t>
            </a:r>
            <a:endParaRPr lang="en-US" sz="2000" dirty="0"/>
          </a:p>
          <a:p>
            <a:r>
              <a:rPr sz="2000" dirty="0"/>
              <a:t>DOACs</a:t>
            </a:r>
            <a:endParaRPr lang="en-US" sz="2000" dirty="0"/>
          </a:p>
          <a:p>
            <a:r>
              <a:rPr lang="en-US" sz="2000" dirty="0"/>
              <a:t>Key</a:t>
            </a:r>
            <a:r>
              <a:rPr sz="2000" dirty="0"/>
              <a:t> reversal agents.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Neuroprotective &amp; Emerging Treatments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Simplified overview: NA-1, Edaravone.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Secondary Prevention —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/>
              <a:t>Antiplatelets</a:t>
            </a:r>
            <a:r>
              <a:rPr sz="2000" dirty="0"/>
              <a:t>, statins, BP control.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Lifestyle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Diet, exercise, smoking cessation.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Early Rehabilitation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Mobilization, PT/OT, multidisciplinary approach.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Referral to Stroke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When to escalate care for advanced interventions.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Clinical Pearls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Top practical tips for GPs in stroke management.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Understand acute stroke treatment</a:t>
            </a:r>
            <a:endParaRPr lang="en-US" sz="2000" dirty="0"/>
          </a:p>
          <a:p>
            <a:r>
              <a:rPr sz="2000" dirty="0"/>
              <a:t> </a:t>
            </a:r>
            <a:r>
              <a:rPr lang="en-US" sz="2000" dirty="0"/>
              <a:t>Re</a:t>
            </a:r>
            <a:r>
              <a:rPr sz="2000" dirty="0"/>
              <a:t>ferral criteria</a:t>
            </a:r>
            <a:endParaRPr lang="en-US" sz="2000" dirty="0"/>
          </a:p>
          <a:p>
            <a:r>
              <a:rPr lang="en-US" sz="2000" dirty="0"/>
              <a:t>Practical </a:t>
            </a:r>
            <a:r>
              <a:rPr sz="2000" dirty="0"/>
              <a:t> management.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5800" dirty="0"/>
              <a:t>🕒 TIME IS BRAIN</a:t>
            </a:r>
          </a:p>
          <a:p>
            <a:r>
              <a:rPr sz="2000" dirty="0"/>
              <a:t>Emphasize urgency and rapid intervention.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Treatment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Save brain tissue</a:t>
            </a:r>
            <a:endParaRPr lang="en-US" sz="2000" dirty="0"/>
          </a:p>
          <a:p>
            <a:r>
              <a:rPr lang="en-US" sz="2000" dirty="0"/>
              <a:t>Res</a:t>
            </a:r>
            <a:r>
              <a:rPr sz="2000" dirty="0"/>
              <a:t>tore blood flow</a:t>
            </a:r>
            <a:endParaRPr lang="en-US" sz="2000" dirty="0"/>
          </a:p>
          <a:p>
            <a:r>
              <a:rPr lang="en-US" sz="2000" dirty="0"/>
              <a:t>Prevent </a:t>
            </a:r>
            <a:r>
              <a:rPr sz="2000" dirty="0"/>
              <a:t> complications and recurrence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Golden Hour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Importance of rapid intervention — every minute counts.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Initial 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ABCs, </a:t>
            </a:r>
            <a:endParaRPr lang="en-US" sz="2000" dirty="0"/>
          </a:p>
          <a:p>
            <a:r>
              <a:rPr lang="en-US" sz="2000" dirty="0"/>
              <a:t>Oxygen</a:t>
            </a:r>
            <a:endParaRPr lang="fa-IR" sz="2000" dirty="0"/>
          </a:p>
          <a:p>
            <a:r>
              <a:rPr lang="en-US" sz="2000" dirty="0" err="1"/>
              <a:t>G</a:t>
            </a:r>
            <a:r>
              <a:rPr sz="2000" dirty="0" err="1"/>
              <a:t>ucose</a:t>
            </a:r>
            <a:endParaRPr lang="en-US" sz="2000" dirty="0"/>
          </a:p>
          <a:p>
            <a:r>
              <a:rPr lang="en-US" sz="2000" dirty="0"/>
              <a:t>Blood </a:t>
            </a:r>
            <a:r>
              <a:rPr sz="2000" dirty="0"/>
              <a:t> pressure management.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Eligibility for Thrombolysis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Who can receive IV </a:t>
            </a:r>
            <a:r>
              <a:rPr sz="2400" dirty="0" err="1"/>
              <a:t>alteplase</a:t>
            </a:r>
            <a:r>
              <a:rPr sz="2400" dirty="0"/>
              <a:t> or </a:t>
            </a:r>
            <a:r>
              <a:rPr sz="2400" dirty="0" err="1"/>
              <a:t>tenecteplase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Alteplase (tPA)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Dose</a:t>
            </a:r>
            <a:r>
              <a:rPr lang="fa-IR" sz="2000" dirty="0"/>
              <a:t> </a:t>
            </a:r>
          </a:p>
          <a:p>
            <a:r>
              <a:rPr lang="en-US" sz="2000" dirty="0"/>
              <a:t>Time</a:t>
            </a:r>
            <a:r>
              <a:rPr sz="2000" dirty="0"/>
              <a:t> windo</a:t>
            </a:r>
            <a:r>
              <a:rPr lang="en-US" sz="2000" dirty="0"/>
              <a:t>w</a:t>
            </a:r>
          </a:p>
          <a:p>
            <a:r>
              <a:rPr lang="en-US" sz="2000" dirty="0"/>
              <a:t>Co</a:t>
            </a:r>
            <a:r>
              <a:rPr sz="2000" dirty="0"/>
              <a:t>ntraindications.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Tenecteplase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/>
              <a:t>Single bolus</a:t>
            </a:r>
            <a:endParaRPr lang="en-US" sz="2000" dirty="0"/>
          </a:p>
          <a:p>
            <a:r>
              <a:rPr lang="en-US" sz="2000" dirty="0"/>
              <a:t>Ea</a:t>
            </a:r>
            <a:r>
              <a:rPr sz="2000" dirty="0"/>
              <a:t>sier to administer</a:t>
            </a:r>
            <a:endParaRPr lang="en-US" sz="2000" dirty="0"/>
          </a:p>
          <a:p>
            <a:r>
              <a:rPr lang="en-US" sz="2000" dirty="0"/>
              <a:t>Evidence</a:t>
            </a:r>
            <a:r>
              <a:rPr sz="2000" dirty="0"/>
              <a:t> of efficacy.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Imaging-based Treatment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/>
              <a:t>CT/CT perfusion or MRI selection for therapy planning.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Learning Objectives</vt:lpstr>
      <vt:lpstr>Treatment Goals</vt:lpstr>
      <vt:lpstr>Golden Hour</vt:lpstr>
      <vt:lpstr>Initial ER Management</vt:lpstr>
      <vt:lpstr>Eligibility for Thrombolysis</vt:lpstr>
      <vt:lpstr>Alteplase (tPA)</vt:lpstr>
      <vt:lpstr>Tenecteplase</vt:lpstr>
      <vt:lpstr>Imaging-based Treatment Decisions</vt:lpstr>
      <vt:lpstr>Mechanical Thrombectomy</vt:lpstr>
      <vt:lpstr>Blood Pressure Control in Acute Stroke</vt:lpstr>
      <vt:lpstr>Hemorrhagic Stroke Management</vt:lpstr>
      <vt:lpstr>Anticoagulant Reversal</vt:lpstr>
      <vt:lpstr>Neuroprotective &amp; Emerging Treatments</vt:lpstr>
      <vt:lpstr>Secondary Prevention — Medications</vt:lpstr>
      <vt:lpstr>Lifestyle Modifications</vt:lpstr>
      <vt:lpstr>Early Rehabilitation</vt:lpstr>
      <vt:lpstr>Referral to Stroke Center</vt:lpstr>
      <vt:lpstr>Key Clinical Pearls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subject/>
  <dc:creator/>
  <cp:keywords/>
  <dc:description>generated using python-pptx</dc:description>
  <cp:lastModifiedBy>Zohreh Zamani</cp:lastModifiedBy>
  <cp:revision>4</cp:revision>
  <dcterms:created xsi:type="dcterms:W3CDTF">2013-01-27T09:14:16Z</dcterms:created>
  <dcterms:modified xsi:type="dcterms:W3CDTF">2025-11-11T18:27:50Z</dcterms:modified>
  <cp:category/>
</cp:coreProperties>
</file>